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o7ZeyKfNYYws3a91J1qSHzLt1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66"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Arial"/>
                <a:ea typeface="Arial"/>
                <a:cs typeface="Arial"/>
                <a:sym typeface="Arial"/>
              </a:defRPr>
            </a:lvl1pPr>
            <a:lvl2pPr marL="0" lvl="1" indent="0" algn="r">
              <a:spcBef>
                <a:spcPts val="0"/>
              </a:spcBef>
              <a:buNone/>
              <a:defRPr sz="900" b="0" i="0" u="none" strike="noStrike" cap="none">
                <a:solidFill>
                  <a:srgbClr val="888888"/>
                </a:solidFill>
                <a:latin typeface="Arial"/>
                <a:ea typeface="Arial"/>
                <a:cs typeface="Arial"/>
                <a:sym typeface="Arial"/>
              </a:defRPr>
            </a:lvl2pPr>
            <a:lvl3pPr marL="0" lvl="2" indent="0" algn="r">
              <a:spcBef>
                <a:spcPts val="0"/>
              </a:spcBef>
              <a:buNone/>
              <a:defRPr sz="900" b="0" i="0" u="none" strike="noStrike" cap="none">
                <a:solidFill>
                  <a:srgbClr val="888888"/>
                </a:solidFill>
                <a:latin typeface="Arial"/>
                <a:ea typeface="Arial"/>
                <a:cs typeface="Arial"/>
                <a:sym typeface="Arial"/>
              </a:defRPr>
            </a:lvl3pPr>
            <a:lvl4pPr marL="0" lvl="3" indent="0" algn="r">
              <a:spcBef>
                <a:spcPts val="0"/>
              </a:spcBef>
              <a:buNone/>
              <a:defRPr sz="900" b="0" i="0" u="none" strike="noStrike" cap="none">
                <a:solidFill>
                  <a:srgbClr val="888888"/>
                </a:solidFill>
                <a:latin typeface="Arial"/>
                <a:ea typeface="Arial"/>
                <a:cs typeface="Arial"/>
                <a:sym typeface="Arial"/>
              </a:defRPr>
            </a:lvl4pPr>
            <a:lvl5pPr marL="0" lvl="4" indent="0" algn="r">
              <a:spcBef>
                <a:spcPts val="0"/>
              </a:spcBef>
              <a:buNone/>
              <a:defRPr sz="900" b="0" i="0" u="none" strike="noStrike" cap="none">
                <a:solidFill>
                  <a:srgbClr val="888888"/>
                </a:solidFill>
                <a:latin typeface="Arial"/>
                <a:ea typeface="Arial"/>
                <a:cs typeface="Arial"/>
                <a:sym typeface="Arial"/>
              </a:defRPr>
            </a:lvl5pPr>
            <a:lvl6pPr marL="0" lvl="5" indent="0" algn="r">
              <a:spcBef>
                <a:spcPts val="0"/>
              </a:spcBef>
              <a:buNone/>
              <a:defRPr sz="900" b="0" i="0" u="none" strike="noStrike" cap="none">
                <a:solidFill>
                  <a:srgbClr val="888888"/>
                </a:solidFill>
                <a:latin typeface="Arial"/>
                <a:ea typeface="Arial"/>
                <a:cs typeface="Arial"/>
                <a:sym typeface="Arial"/>
              </a:defRPr>
            </a:lvl6pPr>
            <a:lvl7pPr marL="0" lvl="6" indent="0" algn="r">
              <a:spcBef>
                <a:spcPts val="0"/>
              </a:spcBef>
              <a:buNone/>
              <a:defRPr sz="900" b="0" i="0" u="none" strike="noStrike" cap="none">
                <a:solidFill>
                  <a:srgbClr val="888888"/>
                </a:solidFill>
                <a:latin typeface="Arial"/>
                <a:ea typeface="Arial"/>
                <a:cs typeface="Arial"/>
                <a:sym typeface="Arial"/>
              </a:defRPr>
            </a:lvl7pPr>
            <a:lvl8pPr marL="0" lvl="7" indent="0" algn="r">
              <a:spcBef>
                <a:spcPts val="0"/>
              </a:spcBef>
              <a:buNone/>
              <a:defRPr sz="900" b="0" i="0" u="none" strike="noStrike" cap="none">
                <a:solidFill>
                  <a:srgbClr val="888888"/>
                </a:solidFill>
                <a:latin typeface="Arial"/>
                <a:ea typeface="Arial"/>
                <a:cs typeface="Arial"/>
                <a:sym typeface="Arial"/>
              </a:defRPr>
            </a:lvl8pPr>
            <a:lvl9pPr marL="0" lvl="8" indent="0" algn="r">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7"/>
        <p:cNvGrpSpPr/>
        <p:nvPr/>
      </p:nvGrpSpPr>
      <p:grpSpPr>
        <a:xfrm>
          <a:off x="0" y="0"/>
          <a:ext cx="0" cy="0"/>
          <a:chOff x="0" y="0"/>
          <a:chExt cx="0" cy="0"/>
        </a:xfrm>
      </p:grpSpPr>
      <p:sp>
        <p:nvSpPr>
          <p:cNvPr id="18" name="Google Shape;18;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1"/>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1"/>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3"/>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2915543" y="1426283"/>
            <a:ext cx="3471863" cy="7039681"/>
          </a:xfrm>
          <a:prstGeom prst="rect">
            <a:avLst/>
          </a:prstGeom>
          <a:noFill/>
          <a:ln>
            <a:noFill/>
          </a:ln>
        </p:spPr>
      </p:sp>
      <p:sp>
        <p:nvSpPr>
          <p:cNvPr id="64" name="Google Shape;64;p14"/>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jp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挿絵 が含まれている画像&#10;&#10;自動的に生成された説明"/>
          <p:cNvPicPr preferRelativeResize="0"/>
          <p:nvPr/>
        </p:nvPicPr>
        <p:blipFill rotWithShape="1">
          <a:blip r:embed="rId3">
            <a:alphaModFix/>
          </a:blip>
          <a:srcRect/>
          <a:stretch/>
        </p:blipFill>
        <p:spPr>
          <a:xfrm>
            <a:off x="1820497" y="1718426"/>
            <a:ext cx="2882467" cy="3580261"/>
          </a:xfrm>
          <a:prstGeom prst="rect">
            <a:avLst/>
          </a:prstGeom>
          <a:noFill/>
          <a:ln>
            <a:noFill/>
          </a:ln>
        </p:spPr>
      </p:pic>
      <p:sp>
        <p:nvSpPr>
          <p:cNvPr id="85" name="Google Shape;85;p1"/>
          <p:cNvSpPr txBox="1"/>
          <p:nvPr/>
        </p:nvSpPr>
        <p:spPr>
          <a:xfrm>
            <a:off x="1294441" y="5787483"/>
            <a:ext cx="4269117"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2400" b="0" i="0" u="none" strike="noStrike" cap="none">
                <a:solidFill>
                  <a:schemeClr val="dk1"/>
                </a:solidFill>
                <a:latin typeface="Meiryo"/>
                <a:ea typeface="Meiryo"/>
                <a:cs typeface="Meiryo"/>
                <a:sym typeface="Meiryo"/>
              </a:rPr>
              <a:t>職員の毎日をサポート</a:t>
            </a:r>
            <a:endParaRPr sz="2400" b="0" i="0" u="none" strike="noStrike" cap="none">
              <a:solidFill>
                <a:schemeClr val="dk1"/>
              </a:solidFill>
              <a:latin typeface="Meiryo"/>
              <a:ea typeface="Meiryo"/>
              <a:cs typeface="Meiryo"/>
              <a:sym typeface="Meiryo"/>
            </a:endParaRPr>
          </a:p>
          <a:p>
            <a:pPr marL="0" marR="0" lvl="0" indent="0" algn="ctr" rtl="0">
              <a:lnSpc>
                <a:spcPct val="130000"/>
              </a:lnSpc>
              <a:spcBef>
                <a:spcPts val="0"/>
              </a:spcBef>
              <a:spcAft>
                <a:spcPts val="0"/>
              </a:spcAft>
              <a:buNone/>
            </a:pPr>
            <a:r>
              <a:rPr lang="ja-JP" sz="3200" b="0" i="0" u="none" strike="noStrike" cap="none">
                <a:solidFill>
                  <a:schemeClr val="dk1"/>
                </a:solidFill>
                <a:latin typeface="Meiryo"/>
                <a:ea typeface="Meiryo"/>
                <a:cs typeface="Meiryo"/>
                <a:sym typeface="Meiryo"/>
              </a:rPr>
              <a:t>カタグルマ</a:t>
            </a:r>
            <a:endParaRPr sz="3200" b="0" i="0" u="none" strike="noStrike" cap="none">
              <a:solidFill>
                <a:schemeClr val="dk1"/>
              </a:solidFill>
              <a:latin typeface="Meiryo"/>
              <a:ea typeface="Meiryo"/>
              <a:cs typeface="Meiryo"/>
              <a:sym typeface="Meiryo"/>
            </a:endParaRPr>
          </a:p>
          <a:p>
            <a:pPr marL="0" marR="0" lvl="0" indent="0" algn="ctr" rtl="0">
              <a:lnSpc>
                <a:spcPct val="130000"/>
              </a:lnSpc>
              <a:spcBef>
                <a:spcPts val="0"/>
              </a:spcBef>
              <a:spcAft>
                <a:spcPts val="0"/>
              </a:spcAft>
              <a:buNone/>
            </a:pPr>
            <a:r>
              <a:rPr lang="ja-JP" sz="3200" b="0" i="0" u="none" strike="noStrike" cap="none">
                <a:solidFill>
                  <a:schemeClr val="dk1"/>
                </a:solidFill>
                <a:latin typeface="Meiryo"/>
                <a:ea typeface="Meiryo"/>
                <a:cs typeface="Meiryo"/>
                <a:sym typeface="Meiryo"/>
              </a:rPr>
              <a:t>START GUIDE BOOK</a:t>
            </a:r>
            <a:endParaRPr sz="3200" b="0" i="0" u="none" strike="noStrike" cap="none">
              <a:solidFill>
                <a:schemeClr val="dk1"/>
              </a:solidFill>
              <a:latin typeface="Meiryo"/>
              <a:ea typeface="Meiryo"/>
              <a:cs typeface="Meiryo"/>
              <a:sym typeface="Meiryo"/>
            </a:endParaRPr>
          </a:p>
        </p:txBody>
      </p:sp>
      <p:sp>
        <p:nvSpPr>
          <p:cNvPr id="86" name="Google Shape;86;p1"/>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5762275" y="231500"/>
            <a:ext cx="9027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Calibri"/>
                <a:ea typeface="Calibri"/>
                <a:cs typeface="Calibri"/>
                <a:sym typeface="Calibri"/>
              </a:rPr>
              <a:t>KT</a:t>
            </a:r>
            <a:r>
              <a:rPr lang="ja-JP" sz="900" b="0" i="0" u="none" strike="noStrike" cap="none" dirty="0">
                <a:solidFill>
                  <a:schemeClr val="dk1"/>
                </a:solidFill>
                <a:latin typeface="Calibri"/>
                <a:ea typeface="Calibri"/>
                <a:cs typeface="Calibri"/>
                <a:sym typeface="Calibri"/>
              </a:rPr>
              <a:t>202</a:t>
            </a:r>
            <a:r>
              <a:rPr lang="en-US" altLang="ja-JP" sz="900" b="0" i="0" u="none" strike="noStrike" cap="none" dirty="0">
                <a:solidFill>
                  <a:schemeClr val="dk1"/>
                </a:solidFill>
                <a:latin typeface="Calibri"/>
                <a:ea typeface="Calibri"/>
                <a:cs typeface="Calibri"/>
                <a:sym typeface="Calibri"/>
              </a:rPr>
              <a:t>4</a:t>
            </a:r>
            <a:r>
              <a:rPr lang="ja-JP" sz="900" b="0" i="0" u="none" strike="noStrike" cap="none" dirty="0">
                <a:solidFill>
                  <a:schemeClr val="dk1"/>
                </a:solidFill>
                <a:latin typeface="Calibri"/>
                <a:ea typeface="Calibri"/>
                <a:cs typeface="Calibri"/>
                <a:sym typeface="Calibri"/>
              </a:rPr>
              <a:t>0</a:t>
            </a:r>
            <a:r>
              <a:rPr lang="en-US" altLang="ja-JP" sz="900" b="0" i="0" u="none" strike="noStrike" cap="none" dirty="0">
                <a:solidFill>
                  <a:schemeClr val="dk1"/>
                </a:solidFill>
                <a:latin typeface="Calibri"/>
                <a:ea typeface="Calibri"/>
                <a:cs typeface="Calibri"/>
                <a:sym typeface="Calibri"/>
              </a:rPr>
              <a:t>4</a:t>
            </a:r>
            <a:r>
              <a:rPr lang="en-US" altLang="ja-JP" sz="900" dirty="0">
                <a:solidFill>
                  <a:schemeClr val="dk1"/>
                </a:solidFill>
                <a:latin typeface="Calibri"/>
                <a:ea typeface="Calibri"/>
                <a:cs typeface="Calibri"/>
                <a:sym typeface="Calibri"/>
              </a:rPr>
              <a:t>10</a:t>
            </a:r>
            <a:r>
              <a:rPr lang="ja-JP" sz="900" b="0" i="0" u="none" strike="noStrike" cap="none" dirty="0">
                <a:solidFill>
                  <a:schemeClr val="dk1"/>
                </a:solidFill>
                <a:latin typeface="Calibri"/>
                <a:ea typeface="Calibri"/>
                <a:cs typeface="Calibri"/>
                <a:sym typeface="Calibri"/>
              </a:rPr>
              <a:t>_</a:t>
            </a:r>
            <a:r>
              <a:rPr lang="en-US" altLang="ja-JP" sz="900" b="0" i="0" u="none" strike="noStrike" cap="none" dirty="0">
                <a:solidFill>
                  <a:schemeClr val="dk1"/>
                </a:solidFill>
                <a:latin typeface="Calibri"/>
                <a:ea typeface="Calibri"/>
                <a:cs typeface="Calibri"/>
                <a:sym typeface="Calibri"/>
              </a:rPr>
              <a:t>s</a:t>
            </a:r>
            <a:endParaRPr sz="9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descr="挿絵 が含まれている画像&#10;&#10;自動的に生成された説明"/>
          <p:cNvPicPr preferRelativeResize="0"/>
          <p:nvPr/>
        </p:nvPicPr>
        <p:blipFill rotWithShape="1">
          <a:blip r:embed="rId3">
            <a:alphaModFix amt="35000"/>
          </a:blip>
          <a:srcRect b="21943"/>
          <a:stretch/>
        </p:blipFill>
        <p:spPr>
          <a:xfrm>
            <a:off x="1726603" y="4985005"/>
            <a:ext cx="4745969" cy="4601357"/>
          </a:xfrm>
          <a:prstGeom prst="rect">
            <a:avLst/>
          </a:prstGeom>
          <a:noFill/>
          <a:ln>
            <a:noFill/>
          </a:ln>
        </p:spPr>
      </p:pic>
      <p:sp>
        <p:nvSpPr>
          <p:cNvPr id="93" name="Google Shape;93;p2"/>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
          <p:cNvSpPr/>
          <p:nvPr/>
        </p:nvSpPr>
        <p:spPr>
          <a:xfrm>
            <a:off x="-713679" y="535258"/>
            <a:ext cx="4880565" cy="525898"/>
          </a:xfrm>
          <a:prstGeom prst="roundRect">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a:solidFill>
                  <a:schemeClr val="lt1"/>
                </a:solidFill>
                <a:latin typeface="メイリオ" panose="020B0604030504040204" pitchFamily="50" charset="-128"/>
                <a:ea typeface="メイリオ" panose="020B0604030504040204" pitchFamily="50" charset="-128"/>
                <a:cs typeface="Calibri"/>
                <a:sym typeface="Calibri"/>
              </a:rPr>
              <a:t>　　</a:t>
            </a:r>
            <a:r>
              <a:rPr lang="ja-JP" sz="2000" b="1">
                <a:solidFill>
                  <a:schemeClr val="lt1"/>
                </a:solidFill>
                <a:latin typeface="メイリオ" panose="020B0604030504040204" pitchFamily="50" charset="-128"/>
                <a:ea typeface="メイリオ" panose="020B0604030504040204" pitchFamily="50" charset="-128"/>
                <a:cs typeface="Calibri"/>
                <a:sym typeface="Calibri"/>
              </a:rPr>
              <a:t>00.はじめに</a:t>
            </a:r>
            <a:endParaRPr>
              <a:latin typeface="メイリオ" panose="020B0604030504040204" pitchFamily="50" charset="-128"/>
              <a:ea typeface="メイリオ" panose="020B0604030504040204" pitchFamily="50" charset="-128"/>
            </a:endParaRPr>
          </a:p>
        </p:txBody>
      </p:sp>
      <p:sp>
        <p:nvSpPr>
          <p:cNvPr id="95" name="Google Shape;95;p2"/>
          <p:cNvSpPr txBox="1"/>
          <p:nvPr/>
        </p:nvSpPr>
        <p:spPr>
          <a:xfrm>
            <a:off x="518271" y="1370090"/>
            <a:ext cx="5858806" cy="800065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はじめまして。カタグルマです。</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カタグルマは「子どもたちのために一生懸命働いているの職員の皆さま一人ひとりが充実した毎日を送れるようサポートしたい」そんな園長先生たちの思いを受けて生まれました。</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職員の皆さまにカタグルマの様々な機能…</a:t>
            </a:r>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　・個人面談</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　・研修報告、会議録</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　・個人目標・行動 </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　・自己評価　etc…</a:t>
            </a:r>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　</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を活用していただくことで、これまでの業務が効率的になったり、参考事例をすぐに見つけることができるようになったり、今の自分のもやもやが整理されたり…そして何より、カタグルマの活用を通して、園長先生たちが職員の皆さまにより深く寄り添い、サポートすることができるようになります。</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「職員が充実した毎日を送れるように」と考えている園長先生たちと一緒に、我々カタグルマも、皆さまの毎日がより一層充実したものになるサポートができたらと願っています。</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使い始めは慣れない部分もあるかと思います。</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そんな時にはお気軽にお問い合わせください。</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「使いにくいな」「こうなったらいいな」を少しでも感じることがあれば、</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ぜひ管理者様（園長先生や本部担当さま）を通して私たちにお知らせください。</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より、皆さまに寄り添ったサポートができるよう、システムの改善や新たな機能を通じて快適な使用環境を整えながら、皆さまと伴走できたらと思っております。</a:t>
            </a: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200">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200">
                <a:solidFill>
                  <a:schemeClr val="dk1"/>
                </a:solidFill>
                <a:latin typeface="Meiryo"/>
                <a:ea typeface="Meiryo"/>
                <a:cs typeface="Meiryo"/>
                <a:sym typeface="Meiryo"/>
              </a:rPr>
              <a:t>どうぞ、よろしくお願いいたします。</a:t>
            </a:r>
            <a:endParaRPr sz="1200">
              <a:solidFill>
                <a:schemeClr val="dk1"/>
              </a:solidFill>
              <a:latin typeface="Meiryo"/>
              <a:ea typeface="Meiryo"/>
              <a:cs typeface="Meiryo"/>
              <a:sym typeface="Meiryo"/>
            </a:endParaRPr>
          </a:p>
        </p:txBody>
      </p:sp>
      <p:pic>
        <p:nvPicPr>
          <p:cNvPr id="96" name="Google Shape;96;p2" descr="挿絵 が含まれている画像&#10;&#10;自動的に生成された説明"/>
          <p:cNvPicPr preferRelativeResize="0"/>
          <p:nvPr/>
        </p:nvPicPr>
        <p:blipFill rotWithShape="1">
          <a:blip r:embed="rId3">
            <a:alphaModFix/>
          </a:blip>
          <a:srcRect/>
          <a:stretch/>
        </p:blipFill>
        <p:spPr>
          <a:xfrm>
            <a:off x="6252445" y="319638"/>
            <a:ext cx="249265" cy="309607"/>
          </a:xfrm>
          <a:prstGeom prst="rect">
            <a:avLst/>
          </a:prstGeom>
          <a:noFill/>
          <a:ln>
            <a:noFill/>
          </a:ln>
        </p:spPr>
      </p:pic>
      <p:sp>
        <p:nvSpPr>
          <p:cNvPr id="97" name="Google Shape;97;p2"/>
          <p:cNvSpPr txBox="1"/>
          <p:nvPr/>
        </p:nvSpPr>
        <p:spPr>
          <a:xfrm>
            <a:off x="1" y="9400066"/>
            <a:ext cx="6858000" cy="31854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1200">
                <a:solidFill>
                  <a:schemeClr val="dk1"/>
                </a:solidFill>
                <a:latin typeface="Meiryo"/>
                <a:ea typeface="Meiryo"/>
                <a:cs typeface="Meiryo"/>
                <a:sym typeface="Meiryo"/>
              </a:rPr>
              <a:t>-01-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356290" y="1250066"/>
            <a:ext cx="6145420" cy="8120676"/>
          </a:xfrm>
          <a:prstGeom prst="roundRect">
            <a:avLst>
              <a:gd name="adj" fmla="val 2540"/>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3"/>
          <p:cNvSpPr/>
          <p:nvPr/>
        </p:nvSpPr>
        <p:spPr>
          <a:xfrm>
            <a:off x="523265" y="6992384"/>
            <a:ext cx="5802392" cy="981906"/>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3"/>
          <p:cNvSpPr/>
          <p:nvPr/>
        </p:nvSpPr>
        <p:spPr>
          <a:xfrm>
            <a:off x="39767"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p:nvPr/>
        </p:nvSpPr>
        <p:spPr>
          <a:xfrm>
            <a:off x="-713679" y="535258"/>
            <a:ext cx="4880565" cy="525898"/>
          </a:xfrm>
          <a:prstGeom prst="roundRect">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a:solidFill>
                  <a:schemeClr val="lt1"/>
                </a:solidFill>
                <a:latin typeface="メイリオ" panose="020B0604030504040204" pitchFamily="50" charset="-128"/>
                <a:ea typeface="メイリオ" panose="020B0604030504040204" pitchFamily="50" charset="-128"/>
                <a:cs typeface="Calibri"/>
                <a:sym typeface="Calibri"/>
              </a:rPr>
              <a:t>　　</a:t>
            </a:r>
            <a:r>
              <a:rPr lang="ja-JP" sz="2000" b="1">
                <a:solidFill>
                  <a:schemeClr val="lt1"/>
                </a:solidFill>
                <a:latin typeface="メイリオ" panose="020B0604030504040204" pitchFamily="50" charset="-128"/>
                <a:ea typeface="メイリオ" panose="020B0604030504040204" pitchFamily="50" charset="-128"/>
                <a:cs typeface="Calibri"/>
                <a:sym typeface="Calibri"/>
              </a:rPr>
              <a:t>01.カタグルマでできること</a:t>
            </a:r>
            <a:endParaRPr>
              <a:latin typeface="メイリオ" panose="020B0604030504040204" pitchFamily="50" charset="-128"/>
              <a:ea typeface="メイリオ" panose="020B0604030504040204" pitchFamily="50" charset="-128"/>
            </a:endParaRPr>
          </a:p>
        </p:txBody>
      </p:sp>
      <p:pic>
        <p:nvPicPr>
          <p:cNvPr id="106" name="Google Shape;106;p3"/>
          <p:cNvPicPr preferRelativeResize="0"/>
          <p:nvPr/>
        </p:nvPicPr>
        <p:blipFill rotWithShape="1">
          <a:blip r:embed="rId3">
            <a:alphaModFix/>
          </a:blip>
          <a:srcRect/>
          <a:stretch/>
        </p:blipFill>
        <p:spPr>
          <a:xfrm>
            <a:off x="665734" y="7140541"/>
            <a:ext cx="675431" cy="535520"/>
          </a:xfrm>
          <a:prstGeom prst="rect">
            <a:avLst/>
          </a:prstGeom>
          <a:noFill/>
          <a:ln>
            <a:noFill/>
          </a:ln>
        </p:spPr>
      </p:pic>
      <p:sp>
        <p:nvSpPr>
          <p:cNvPr id="107" name="Google Shape;107;p3"/>
          <p:cNvSpPr txBox="1"/>
          <p:nvPr/>
        </p:nvSpPr>
        <p:spPr>
          <a:xfrm>
            <a:off x="628988" y="7590424"/>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Calibri"/>
                <a:ea typeface="Calibri"/>
                <a:cs typeface="Calibri"/>
                <a:sym typeface="Calibri"/>
              </a:rPr>
              <a:t>職員会議</a:t>
            </a:r>
            <a:endParaRPr/>
          </a:p>
        </p:txBody>
      </p:sp>
      <p:sp>
        <p:nvSpPr>
          <p:cNvPr id="108" name="Google Shape;108;p3"/>
          <p:cNvSpPr txBox="1"/>
          <p:nvPr/>
        </p:nvSpPr>
        <p:spPr>
          <a:xfrm>
            <a:off x="1444676" y="7140541"/>
            <a:ext cx="4601153" cy="71038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a:solidFill>
                  <a:schemeClr val="dk1"/>
                </a:solidFill>
                <a:latin typeface="Calibri"/>
                <a:ea typeface="Calibri"/>
                <a:cs typeface="Calibri"/>
                <a:sym typeface="Calibri"/>
              </a:rPr>
              <a:t>園内の各種会議の</a:t>
            </a:r>
            <a:r>
              <a:rPr lang="ja-JP" sz="1050" b="1">
                <a:solidFill>
                  <a:schemeClr val="dk1"/>
                </a:solidFill>
                <a:latin typeface="Calibri"/>
                <a:ea typeface="Calibri"/>
                <a:cs typeface="Calibri"/>
                <a:sym typeface="Calibri"/>
              </a:rPr>
              <a:t>議事録を簡単に登録＆閲覧できます。</a:t>
            </a:r>
            <a:r>
              <a:rPr lang="ja-JP" sz="1050">
                <a:solidFill>
                  <a:schemeClr val="dk1"/>
                </a:solidFill>
                <a:latin typeface="Calibri"/>
                <a:ea typeface="Calibri"/>
                <a:cs typeface="Calibri"/>
                <a:sym typeface="Calibri"/>
              </a:rPr>
              <a:t>自分たちの会議の登録＆振り返りはもちろん、他学年など参加していない議事録を閲覧することで、保育・教育のヒントになることも！</a:t>
            </a:r>
            <a:endParaRPr sz="1050">
              <a:solidFill>
                <a:schemeClr val="dk1"/>
              </a:solidFill>
              <a:latin typeface="Calibri"/>
              <a:ea typeface="Calibri"/>
              <a:cs typeface="Calibri"/>
              <a:sym typeface="Calibri"/>
            </a:endParaRPr>
          </a:p>
        </p:txBody>
      </p:sp>
      <p:sp>
        <p:nvSpPr>
          <p:cNvPr id="110" name="Google Shape;110;p3"/>
          <p:cNvSpPr/>
          <p:nvPr/>
        </p:nvSpPr>
        <p:spPr>
          <a:xfrm>
            <a:off x="523265" y="2579954"/>
            <a:ext cx="2829300" cy="1103055"/>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
          <p:cNvSpPr/>
          <p:nvPr/>
        </p:nvSpPr>
        <p:spPr>
          <a:xfrm>
            <a:off x="523266" y="1505742"/>
            <a:ext cx="5802392" cy="981906"/>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665734" y="2721314"/>
            <a:ext cx="675431" cy="535520"/>
          </a:xfrm>
          <a:prstGeom prst="rect">
            <a:avLst/>
          </a:prstGeom>
          <a:noFill/>
          <a:ln>
            <a:noFill/>
          </a:ln>
        </p:spPr>
      </p:pic>
      <p:pic>
        <p:nvPicPr>
          <p:cNvPr id="114" name="Google Shape;114;p3"/>
          <p:cNvPicPr preferRelativeResize="0"/>
          <p:nvPr/>
        </p:nvPicPr>
        <p:blipFill rotWithShape="1">
          <a:blip r:embed="rId5">
            <a:alphaModFix/>
          </a:blip>
          <a:srcRect/>
          <a:stretch/>
        </p:blipFill>
        <p:spPr>
          <a:xfrm>
            <a:off x="665734" y="1674124"/>
            <a:ext cx="675431" cy="535520"/>
          </a:xfrm>
          <a:prstGeom prst="rect">
            <a:avLst/>
          </a:prstGeom>
          <a:noFill/>
          <a:ln>
            <a:noFill/>
          </a:ln>
        </p:spPr>
      </p:pic>
      <p:sp>
        <p:nvSpPr>
          <p:cNvPr id="117" name="Google Shape;117;p3"/>
          <p:cNvSpPr txBox="1"/>
          <p:nvPr/>
        </p:nvSpPr>
        <p:spPr>
          <a:xfrm>
            <a:off x="641812" y="3211842"/>
            <a:ext cx="723275"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a:solidFill>
                  <a:schemeClr val="dk1"/>
                </a:solidFill>
                <a:latin typeface="Calibri"/>
                <a:ea typeface="Calibri"/>
                <a:cs typeface="Calibri"/>
                <a:sym typeface="Calibri"/>
              </a:rPr>
              <a:t>個人目標</a:t>
            </a:r>
            <a:endParaRPr sz="1050" b="1">
              <a:solidFill>
                <a:schemeClr val="dk1"/>
              </a:solidFill>
              <a:latin typeface="Calibri"/>
              <a:ea typeface="Calibri"/>
              <a:cs typeface="Calibri"/>
              <a:sym typeface="Calibri"/>
            </a:endParaRPr>
          </a:p>
          <a:p>
            <a:pPr marL="0" marR="0" lvl="0" indent="0" algn="l" rtl="0">
              <a:spcBef>
                <a:spcPts val="0"/>
              </a:spcBef>
              <a:spcAft>
                <a:spcPts val="0"/>
              </a:spcAft>
              <a:buNone/>
            </a:pPr>
            <a:r>
              <a:rPr lang="ja-JP" sz="1050" b="1">
                <a:solidFill>
                  <a:schemeClr val="dk1"/>
                </a:solidFill>
                <a:latin typeface="Calibri"/>
                <a:ea typeface="Calibri"/>
                <a:cs typeface="Calibri"/>
                <a:sym typeface="Calibri"/>
              </a:rPr>
              <a:t>・行動</a:t>
            </a:r>
            <a:endParaRPr/>
          </a:p>
        </p:txBody>
      </p:sp>
      <p:sp>
        <p:nvSpPr>
          <p:cNvPr id="118" name="Google Shape;118;p3"/>
          <p:cNvSpPr txBox="1"/>
          <p:nvPr/>
        </p:nvSpPr>
        <p:spPr>
          <a:xfrm>
            <a:off x="1444676" y="2689898"/>
            <a:ext cx="1786967" cy="92044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個人目標と達成のための行動計画を入力できます。</a:t>
            </a:r>
            <a:r>
              <a:rPr lang="ja-JP" sz="1050">
                <a:solidFill>
                  <a:schemeClr val="dk1"/>
                </a:solidFill>
                <a:latin typeface="Calibri"/>
                <a:ea typeface="Calibri"/>
                <a:cs typeface="Calibri"/>
                <a:sym typeface="Calibri"/>
              </a:rPr>
              <a:t>自己評価や個人面談の結果を反映できるとさらに◎</a:t>
            </a:r>
            <a:endParaRPr sz="1050">
              <a:solidFill>
                <a:schemeClr val="dk1"/>
              </a:solidFill>
              <a:latin typeface="Calibri"/>
              <a:ea typeface="Calibri"/>
              <a:cs typeface="Calibri"/>
              <a:sym typeface="Calibri"/>
            </a:endParaRPr>
          </a:p>
        </p:txBody>
      </p:sp>
      <p:sp>
        <p:nvSpPr>
          <p:cNvPr id="119" name="Google Shape;119;p3"/>
          <p:cNvSpPr/>
          <p:nvPr/>
        </p:nvSpPr>
        <p:spPr>
          <a:xfrm>
            <a:off x="523265" y="5918172"/>
            <a:ext cx="5802392" cy="981906"/>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3"/>
          <p:cNvPicPr preferRelativeResize="0"/>
          <p:nvPr/>
        </p:nvPicPr>
        <p:blipFill rotWithShape="1">
          <a:blip r:embed="rId6">
            <a:alphaModFix/>
          </a:blip>
          <a:srcRect/>
          <a:stretch/>
        </p:blipFill>
        <p:spPr>
          <a:xfrm>
            <a:off x="665734" y="6071504"/>
            <a:ext cx="675431" cy="535520"/>
          </a:xfrm>
          <a:prstGeom prst="rect">
            <a:avLst/>
          </a:prstGeom>
          <a:noFill/>
          <a:ln>
            <a:noFill/>
          </a:ln>
        </p:spPr>
      </p:pic>
      <p:sp>
        <p:nvSpPr>
          <p:cNvPr id="121" name="Google Shape;121;p3"/>
          <p:cNvSpPr/>
          <p:nvPr/>
        </p:nvSpPr>
        <p:spPr>
          <a:xfrm>
            <a:off x="523265" y="3775315"/>
            <a:ext cx="5802392" cy="976339"/>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
          <p:cNvSpPr/>
          <p:nvPr/>
        </p:nvSpPr>
        <p:spPr>
          <a:xfrm>
            <a:off x="523265" y="4843960"/>
            <a:ext cx="5802392" cy="981906"/>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7">
            <a:alphaModFix/>
          </a:blip>
          <a:srcRect/>
          <a:stretch/>
        </p:blipFill>
        <p:spPr>
          <a:xfrm>
            <a:off x="665734" y="3904472"/>
            <a:ext cx="675431" cy="535520"/>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665734" y="4975594"/>
            <a:ext cx="675431" cy="535520"/>
          </a:xfrm>
          <a:prstGeom prst="rect">
            <a:avLst/>
          </a:prstGeom>
          <a:noFill/>
          <a:ln>
            <a:noFill/>
          </a:ln>
        </p:spPr>
      </p:pic>
      <p:sp>
        <p:nvSpPr>
          <p:cNvPr id="125" name="Google Shape;125;p3"/>
          <p:cNvSpPr/>
          <p:nvPr/>
        </p:nvSpPr>
        <p:spPr>
          <a:xfrm>
            <a:off x="3505436" y="2571170"/>
            <a:ext cx="2829300" cy="1110719"/>
          </a:xfrm>
          <a:prstGeom prst="roundRect">
            <a:avLst>
              <a:gd name="adj" fmla="val 883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3"/>
          <p:cNvPicPr preferRelativeResize="0"/>
          <p:nvPr/>
        </p:nvPicPr>
        <p:blipFill rotWithShape="1">
          <a:blip r:embed="rId9">
            <a:alphaModFix/>
          </a:blip>
          <a:srcRect/>
          <a:stretch/>
        </p:blipFill>
        <p:spPr>
          <a:xfrm>
            <a:off x="3663009" y="2720849"/>
            <a:ext cx="675431" cy="535520"/>
          </a:xfrm>
          <a:prstGeom prst="rect">
            <a:avLst/>
          </a:prstGeom>
          <a:noFill/>
          <a:ln>
            <a:noFill/>
          </a:ln>
        </p:spPr>
      </p:pic>
      <p:sp>
        <p:nvSpPr>
          <p:cNvPr id="127" name="Google Shape;127;p3"/>
          <p:cNvSpPr txBox="1"/>
          <p:nvPr/>
        </p:nvSpPr>
        <p:spPr>
          <a:xfrm>
            <a:off x="1444676" y="6064897"/>
            <a:ext cx="4717874" cy="71038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「自己評価」で自身の保育を振り返ることができます。</a:t>
            </a:r>
            <a:r>
              <a:rPr lang="ja-JP" sz="1050">
                <a:solidFill>
                  <a:schemeClr val="dk1"/>
                </a:solidFill>
                <a:latin typeface="Calibri"/>
                <a:ea typeface="Calibri"/>
                <a:cs typeface="Calibri"/>
                <a:sym typeface="Calibri"/>
              </a:rPr>
              <a:t>できている、できていないを評価するのが目的ではなく、さらに頑張りたいことや、次のステップに進んでいただくための指標にしてみてください！</a:t>
            </a:r>
            <a:endParaRPr sz="1050">
              <a:solidFill>
                <a:schemeClr val="dk1"/>
              </a:solidFill>
              <a:latin typeface="Calibri"/>
              <a:ea typeface="Calibri"/>
              <a:cs typeface="Calibri"/>
              <a:sym typeface="Calibri"/>
            </a:endParaRPr>
          </a:p>
        </p:txBody>
      </p:sp>
      <p:sp>
        <p:nvSpPr>
          <p:cNvPr id="128" name="Google Shape;128;p3"/>
          <p:cNvSpPr txBox="1"/>
          <p:nvPr/>
        </p:nvSpPr>
        <p:spPr>
          <a:xfrm>
            <a:off x="628988" y="6548560"/>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Calibri"/>
                <a:ea typeface="Calibri"/>
                <a:cs typeface="Calibri"/>
                <a:sym typeface="Calibri"/>
              </a:rPr>
              <a:t>自己評価</a:t>
            </a:r>
            <a:endParaRPr/>
          </a:p>
        </p:txBody>
      </p:sp>
      <p:sp>
        <p:nvSpPr>
          <p:cNvPr id="129" name="Google Shape;129;p3"/>
          <p:cNvSpPr txBox="1"/>
          <p:nvPr/>
        </p:nvSpPr>
        <p:spPr>
          <a:xfrm>
            <a:off x="628988" y="2149973"/>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Calibri"/>
                <a:ea typeface="Calibri"/>
                <a:cs typeface="Calibri"/>
                <a:sym typeface="Calibri"/>
              </a:rPr>
              <a:t>個人面談</a:t>
            </a:r>
            <a:endParaRPr/>
          </a:p>
        </p:txBody>
      </p:sp>
      <p:sp>
        <p:nvSpPr>
          <p:cNvPr id="130" name="Google Shape;130;p3"/>
          <p:cNvSpPr txBox="1"/>
          <p:nvPr/>
        </p:nvSpPr>
        <p:spPr>
          <a:xfrm>
            <a:off x="1444676" y="1664130"/>
            <a:ext cx="4719272" cy="71038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面談前に設問に沿ってお話ししたいことを事前に入力します。</a:t>
            </a:r>
            <a:r>
              <a:rPr lang="ja-JP" sz="1050">
                <a:solidFill>
                  <a:schemeClr val="dk1"/>
                </a:solidFill>
                <a:latin typeface="Calibri"/>
                <a:ea typeface="Calibri"/>
                <a:cs typeface="Calibri"/>
                <a:sym typeface="Calibri"/>
              </a:rPr>
              <a:t>「面談で相談したかったことがあったの話すタイミングを失ってしまった」「言い出しづらくて話せなかった」等を回避。率直なあなたの気持ちを入力しましょう！</a:t>
            </a:r>
            <a:endParaRPr sz="1050">
              <a:solidFill>
                <a:schemeClr val="dk1"/>
              </a:solidFill>
              <a:latin typeface="Calibri"/>
              <a:ea typeface="Calibri"/>
              <a:cs typeface="Calibri"/>
              <a:sym typeface="Calibri"/>
            </a:endParaRPr>
          </a:p>
        </p:txBody>
      </p:sp>
      <p:sp>
        <p:nvSpPr>
          <p:cNvPr id="131" name="Google Shape;131;p3"/>
          <p:cNvSpPr txBox="1"/>
          <p:nvPr/>
        </p:nvSpPr>
        <p:spPr>
          <a:xfrm>
            <a:off x="628988" y="4385125"/>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Calibri"/>
                <a:ea typeface="Calibri"/>
                <a:cs typeface="Calibri"/>
                <a:sym typeface="Calibri"/>
              </a:rPr>
              <a:t>研修計画</a:t>
            </a:r>
            <a:endParaRPr/>
          </a:p>
        </p:txBody>
      </p:sp>
      <p:sp>
        <p:nvSpPr>
          <p:cNvPr id="132" name="Google Shape;132;p3"/>
          <p:cNvSpPr txBox="1"/>
          <p:nvPr/>
        </p:nvSpPr>
        <p:spPr>
          <a:xfrm>
            <a:off x="1444676" y="3904472"/>
            <a:ext cx="4612326" cy="71038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研修の計画を確認できます。</a:t>
            </a:r>
            <a:r>
              <a:rPr lang="ja-JP" sz="1050">
                <a:solidFill>
                  <a:schemeClr val="dk1"/>
                </a:solidFill>
                <a:latin typeface="Calibri"/>
                <a:ea typeface="Calibri"/>
                <a:cs typeface="Calibri"/>
                <a:sym typeface="Calibri"/>
              </a:rPr>
              <a:t>年間の研修計画・予定をいつでも確認できます。研修の受講は先生方の成長には大きなきっかけとなります。施設の研修計画を踏まえ、自分が受講したい研修は施設長に相談してみましょう！</a:t>
            </a:r>
            <a:endParaRPr sz="1050">
              <a:solidFill>
                <a:schemeClr val="dk1"/>
              </a:solidFill>
              <a:latin typeface="Calibri"/>
              <a:ea typeface="Calibri"/>
              <a:cs typeface="Calibri"/>
              <a:sym typeface="Calibri"/>
            </a:endParaRPr>
          </a:p>
        </p:txBody>
      </p:sp>
      <p:sp>
        <p:nvSpPr>
          <p:cNvPr id="133" name="Google Shape;133;p3"/>
          <p:cNvSpPr txBox="1"/>
          <p:nvPr/>
        </p:nvSpPr>
        <p:spPr>
          <a:xfrm>
            <a:off x="3639087" y="3193156"/>
            <a:ext cx="723275"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a:solidFill>
                  <a:schemeClr val="dk1"/>
                </a:solidFill>
                <a:latin typeface="Calibri"/>
                <a:ea typeface="Calibri"/>
                <a:cs typeface="Calibri"/>
                <a:sym typeface="Calibri"/>
              </a:rPr>
              <a:t>保育理念</a:t>
            </a:r>
            <a:endParaRPr sz="1050" b="1">
              <a:solidFill>
                <a:schemeClr val="dk1"/>
              </a:solidFill>
              <a:latin typeface="Calibri"/>
              <a:ea typeface="Calibri"/>
              <a:cs typeface="Calibri"/>
              <a:sym typeface="Calibri"/>
            </a:endParaRPr>
          </a:p>
          <a:p>
            <a:pPr marL="0" marR="0" lvl="0" indent="0" algn="l" rtl="0">
              <a:spcBef>
                <a:spcPts val="0"/>
              </a:spcBef>
              <a:spcAft>
                <a:spcPts val="0"/>
              </a:spcAft>
              <a:buNone/>
            </a:pPr>
            <a:r>
              <a:rPr lang="ja-JP" sz="1050" b="1">
                <a:solidFill>
                  <a:schemeClr val="dk1"/>
                </a:solidFill>
                <a:latin typeface="Calibri"/>
                <a:ea typeface="Calibri"/>
                <a:cs typeface="Calibri"/>
                <a:sym typeface="Calibri"/>
              </a:rPr>
              <a:t>・方針</a:t>
            </a:r>
            <a:endParaRPr/>
          </a:p>
        </p:txBody>
      </p:sp>
      <p:sp>
        <p:nvSpPr>
          <p:cNvPr id="134" name="Google Shape;134;p3"/>
          <p:cNvSpPr txBox="1"/>
          <p:nvPr/>
        </p:nvSpPr>
        <p:spPr>
          <a:xfrm>
            <a:off x="4386285" y="2709908"/>
            <a:ext cx="1864140" cy="92044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自園の保育理念や方針、保育目標が確認できます。</a:t>
            </a:r>
            <a:r>
              <a:rPr lang="ja-JP" sz="1050">
                <a:solidFill>
                  <a:schemeClr val="dk1"/>
                </a:solidFill>
                <a:latin typeface="Calibri"/>
                <a:ea typeface="Calibri"/>
                <a:cs typeface="Calibri"/>
                <a:sym typeface="Calibri"/>
              </a:rPr>
              <a:t>迷った時、原点に立ち返りたい時にはチェック!</a:t>
            </a:r>
            <a:endParaRPr/>
          </a:p>
        </p:txBody>
      </p:sp>
      <p:sp>
        <p:nvSpPr>
          <p:cNvPr id="135" name="Google Shape;135;p3"/>
          <p:cNvSpPr txBox="1"/>
          <p:nvPr/>
        </p:nvSpPr>
        <p:spPr>
          <a:xfrm>
            <a:off x="628988" y="5456219"/>
            <a:ext cx="7489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Calibri"/>
                <a:ea typeface="Calibri"/>
                <a:cs typeface="Calibri"/>
                <a:sym typeface="Calibri"/>
              </a:rPr>
              <a:t>研修報告</a:t>
            </a:r>
            <a:endParaRPr/>
          </a:p>
        </p:txBody>
      </p:sp>
      <p:sp>
        <p:nvSpPr>
          <p:cNvPr id="136" name="Google Shape;136;p3"/>
          <p:cNvSpPr txBox="1"/>
          <p:nvPr/>
        </p:nvSpPr>
        <p:spPr>
          <a:xfrm>
            <a:off x="1444676" y="4989800"/>
            <a:ext cx="4747989" cy="71038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050" b="1">
                <a:solidFill>
                  <a:schemeClr val="dk1"/>
                </a:solidFill>
                <a:latin typeface="Calibri"/>
                <a:ea typeface="Calibri"/>
                <a:cs typeface="Calibri"/>
                <a:sym typeface="Calibri"/>
              </a:rPr>
              <a:t>研修の報告の提出、研修で配布された資料のアップロード、過去の報告書の閲覧</a:t>
            </a:r>
            <a:r>
              <a:rPr lang="ja-JP" sz="1050">
                <a:solidFill>
                  <a:schemeClr val="dk1"/>
                </a:solidFill>
                <a:latin typeface="Calibri"/>
                <a:ea typeface="Calibri"/>
                <a:cs typeface="Calibri"/>
                <a:sym typeface="Calibri"/>
              </a:rPr>
              <a:t>もできるので振り返りには最適！またスマホでも閲覧、入力が可能なため研修帰りや空き時間にいつでも簡単に仕上げることが出来ます！</a:t>
            </a:r>
            <a:endParaRPr sz="1050">
              <a:solidFill>
                <a:schemeClr val="dk1"/>
              </a:solidFill>
              <a:latin typeface="Calibri"/>
              <a:ea typeface="Calibri"/>
              <a:cs typeface="Calibri"/>
              <a:sym typeface="Calibri"/>
            </a:endParaRPr>
          </a:p>
        </p:txBody>
      </p:sp>
      <p:pic>
        <p:nvPicPr>
          <p:cNvPr id="137" name="Google Shape;137;p3" descr="挿絵 が含まれている画像&#10;&#10;自動的に生成された説明"/>
          <p:cNvPicPr preferRelativeResize="0"/>
          <p:nvPr/>
        </p:nvPicPr>
        <p:blipFill rotWithShape="1">
          <a:blip r:embed="rId10">
            <a:alphaModFix/>
          </a:blip>
          <a:srcRect/>
          <a:stretch/>
        </p:blipFill>
        <p:spPr>
          <a:xfrm>
            <a:off x="6252445" y="319638"/>
            <a:ext cx="249265" cy="309607"/>
          </a:xfrm>
          <a:prstGeom prst="rect">
            <a:avLst/>
          </a:prstGeom>
          <a:noFill/>
          <a:ln>
            <a:noFill/>
          </a:ln>
        </p:spPr>
      </p:pic>
      <p:sp>
        <p:nvSpPr>
          <p:cNvPr id="138" name="Google Shape;138;p3"/>
          <p:cNvSpPr txBox="1"/>
          <p:nvPr/>
        </p:nvSpPr>
        <p:spPr>
          <a:xfrm>
            <a:off x="1" y="9400066"/>
            <a:ext cx="6858000" cy="31854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1200">
                <a:solidFill>
                  <a:schemeClr val="dk1"/>
                </a:solidFill>
                <a:latin typeface="Meiryo"/>
                <a:ea typeface="Meiryo"/>
                <a:cs typeface="Meiryo"/>
                <a:sym typeface="Meiryo"/>
              </a:rPr>
              <a:t>-02-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p:nvPr/>
        </p:nvSpPr>
        <p:spPr>
          <a:xfrm>
            <a:off x="0" y="0"/>
            <a:ext cx="6858000" cy="9906000"/>
          </a:xfrm>
          <a:prstGeom prst="rect">
            <a:avLst/>
          </a:prstGeom>
          <a:noFill/>
          <a:ln w="3810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
          <p:cNvSpPr/>
          <p:nvPr/>
        </p:nvSpPr>
        <p:spPr>
          <a:xfrm>
            <a:off x="-713679" y="535258"/>
            <a:ext cx="4880565" cy="525898"/>
          </a:xfrm>
          <a:prstGeom prst="roundRect">
            <a:avLst>
              <a:gd name="adj"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4000">
                <a:solidFill>
                  <a:schemeClr val="lt1"/>
                </a:solidFill>
                <a:latin typeface="メイリオ" panose="020B0604030504040204" pitchFamily="50" charset="-128"/>
                <a:ea typeface="メイリオ" panose="020B0604030504040204" pitchFamily="50" charset="-128"/>
                <a:cs typeface="Calibri"/>
                <a:sym typeface="Calibri"/>
              </a:rPr>
              <a:t>　　</a:t>
            </a:r>
            <a:r>
              <a:rPr lang="ja-JP" sz="2000" b="1">
                <a:solidFill>
                  <a:schemeClr val="lt1"/>
                </a:solidFill>
                <a:latin typeface="メイリオ" panose="020B0604030504040204" pitchFamily="50" charset="-128"/>
                <a:ea typeface="メイリオ" panose="020B0604030504040204" pitchFamily="50" charset="-128"/>
                <a:cs typeface="Calibri"/>
                <a:sym typeface="Calibri"/>
              </a:rPr>
              <a:t>02.セットアップ</a:t>
            </a:r>
            <a:endParaRPr>
              <a:latin typeface="メイリオ" panose="020B0604030504040204" pitchFamily="50" charset="-128"/>
              <a:ea typeface="メイリオ" panose="020B0604030504040204" pitchFamily="50" charset="-128"/>
            </a:endParaRPr>
          </a:p>
        </p:txBody>
      </p:sp>
      <p:pic>
        <p:nvPicPr>
          <p:cNvPr id="145" name="Google Shape;145;p4" descr="挿絵 が含まれている画像&#10;&#10;自動的に生成された説明"/>
          <p:cNvPicPr preferRelativeResize="0"/>
          <p:nvPr/>
        </p:nvPicPr>
        <p:blipFill rotWithShape="1">
          <a:blip r:embed="rId3">
            <a:alphaModFix/>
          </a:blip>
          <a:srcRect/>
          <a:stretch/>
        </p:blipFill>
        <p:spPr>
          <a:xfrm>
            <a:off x="6252445" y="319638"/>
            <a:ext cx="249265" cy="309607"/>
          </a:xfrm>
          <a:prstGeom prst="rect">
            <a:avLst/>
          </a:prstGeom>
          <a:noFill/>
          <a:ln>
            <a:noFill/>
          </a:ln>
        </p:spPr>
      </p:pic>
      <p:sp>
        <p:nvSpPr>
          <p:cNvPr id="146" name="Google Shape;146;p4"/>
          <p:cNvSpPr txBox="1"/>
          <p:nvPr/>
        </p:nvSpPr>
        <p:spPr>
          <a:xfrm>
            <a:off x="1" y="9400066"/>
            <a:ext cx="6858000" cy="31854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ja-JP" sz="1200">
                <a:solidFill>
                  <a:schemeClr val="dk1"/>
                </a:solidFill>
                <a:latin typeface="Meiryo"/>
                <a:ea typeface="Meiryo"/>
                <a:cs typeface="Meiryo"/>
                <a:sym typeface="Meiryo"/>
              </a:rPr>
              <a:t>-03-</a:t>
            </a:r>
            <a:endParaRPr/>
          </a:p>
        </p:txBody>
      </p:sp>
      <p:sp>
        <p:nvSpPr>
          <p:cNvPr id="147" name="Google Shape;147;p4"/>
          <p:cNvSpPr/>
          <p:nvPr/>
        </p:nvSpPr>
        <p:spPr>
          <a:xfrm>
            <a:off x="339782" y="1176376"/>
            <a:ext cx="6145420" cy="4715115"/>
          </a:xfrm>
          <a:prstGeom prst="roundRect">
            <a:avLst>
              <a:gd name="adj" fmla="val 2540"/>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a:off x="578205" y="1904012"/>
            <a:ext cx="4804023" cy="646331"/>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356290" y="6143980"/>
            <a:ext cx="6145420" cy="3226761"/>
          </a:xfrm>
          <a:prstGeom prst="roundRect">
            <a:avLst>
              <a:gd name="adj" fmla="val 2540"/>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
          <p:cNvSpPr/>
          <p:nvPr/>
        </p:nvSpPr>
        <p:spPr>
          <a:xfrm>
            <a:off x="3087614" y="6903633"/>
            <a:ext cx="3283900" cy="23083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p:nvPr/>
        </p:nvSpPr>
        <p:spPr>
          <a:xfrm>
            <a:off x="486487" y="6915050"/>
            <a:ext cx="2416860" cy="21813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4"/>
          <p:cNvPicPr preferRelativeResize="0"/>
          <p:nvPr/>
        </p:nvPicPr>
        <p:blipFill rotWithShape="1">
          <a:blip r:embed="rId4">
            <a:alphaModFix/>
          </a:blip>
          <a:srcRect l="44976" t="91563" r="44491" b="4096"/>
          <a:stretch/>
        </p:blipFill>
        <p:spPr>
          <a:xfrm>
            <a:off x="650517" y="8738956"/>
            <a:ext cx="379591" cy="338554"/>
          </a:xfrm>
          <a:prstGeom prst="rect">
            <a:avLst/>
          </a:prstGeom>
          <a:noFill/>
          <a:ln>
            <a:noFill/>
          </a:ln>
        </p:spPr>
      </p:pic>
      <p:sp>
        <p:nvSpPr>
          <p:cNvPr id="153" name="Google Shape;153;p4"/>
          <p:cNvSpPr txBox="1"/>
          <p:nvPr/>
        </p:nvSpPr>
        <p:spPr>
          <a:xfrm>
            <a:off x="698546" y="1990246"/>
            <a:ext cx="39268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lt1"/>
                </a:solidFill>
                <a:latin typeface="Meiryo"/>
                <a:ea typeface="Meiryo"/>
                <a:cs typeface="Meiryo"/>
                <a:sym typeface="Meiryo"/>
              </a:rPr>
              <a:t>①右のQRからログイン画面へアクセス</a:t>
            </a:r>
            <a:r>
              <a:rPr lang="ja-JP" sz="1200">
                <a:solidFill>
                  <a:schemeClr val="lt1"/>
                </a:solidFill>
                <a:latin typeface="Meiryo"/>
                <a:ea typeface="Meiryo"/>
                <a:cs typeface="Meiryo"/>
                <a:sym typeface="Meiryo"/>
              </a:rPr>
              <a:t>https://katagrma-grow.jp/login/</a:t>
            </a:r>
            <a:endParaRPr sz="1200">
              <a:solidFill>
                <a:schemeClr val="lt1"/>
              </a:solidFill>
              <a:latin typeface="Calibri"/>
              <a:ea typeface="Calibri"/>
              <a:cs typeface="Calibri"/>
              <a:sym typeface="Calibri"/>
            </a:endParaRPr>
          </a:p>
        </p:txBody>
      </p:sp>
      <p:sp>
        <p:nvSpPr>
          <p:cNvPr id="154" name="Google Shape;154;p4"/>
          <p:cNvSpPr txBox="1"/>
          <p:nvPr/>
        </p:nvSpPr>
        <p:spPr>
          <a:xfrm>
            <a:off x="614904" y="2732903"/>
            <a:ext cx="5668574"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Meiryo"/>
                <a:sym typeface="Meiryo"/>
              </a:rPr>
              <a:t>②　ログインできたら　　　</a:t>
            </a:r>
            <a:r>
              <a:rPr lang="ja-JP" sz="1400" b="1" dirty="0">
                <a:solidFill>
                  <a:schemeClr val="dk1"/>
                </a:solidFill>
                <a:latin typeface="メイリオ" panose="020B0604030504040204" pitchFamily="50" charset="-128"/>
                <a:ea typeface="メイリオ" panose="020B0604030504040204" pitchFamily="50" charset="-128"/>
                <a:cs typeface="Meiryo"/>
                <a:sym typeface="Meiryo"/>
              </a:rPr>
              <a:t>設定</a:t>
            </a:r>
            <a:r>
              <a:rPr lang="ja-JP" sz="1400" dirty="0">
                <a:solidFill>
                  <a:schemeClr val="dk1"/>
                </a:solidFill>
                <a:latin typeface="メイリオ" panose="020B0604030504040204" pitchFamily="50" charset="-128"/>
                <a:ea typeface="メイリオ" panose="020B0604030504040204" pitchFamily="50" charset="-128"/>
                <a:cs typeface="Meiryo"/>
                <a:sym typeface="Meiryo"/>
              </a:rPr>
              <a:t>をクリック</a:t>
            </a: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Meiryo"/>
                <a:sym typeface="Meiryo"/>
              </a:rPr>
              <a:t>③「</a:t>
            </a:r>
            <a:r>
              <a:rPr lang="ja-JP" sz="1400" b="1" dirty="0">
                <a:solidFill>
                  <a:schemeClr val="dk1"/>
                </a:solidFill>
                <a:latin typeface="メイリオ" panose="020B0604030504040204" pitchFamily="50" charset="-128"/>
                <a:ea typeface="メイリオ" panose="020B0604030504040204" pitchFamily="50" charset="-128"/>
                <a:cs typeface="Meiryo"/>
                <a:sym typeface="Meiryo"/>
              </a:rPr>
              <a:t>プロフィールの変更</a:t>
            </a:r>
            <a:r>
              <a:rPr lang="ja-JP" sz="1400" dirty="0">
                <a:solidFill>
                  <a:schemeClr val="dk1"/>
                </a:solidFill>
                <a:latin typeface="メイリオ" panose="020B0604030504040204" pitchFamily="50" charset="-128"/>
                <a:ea typeface="メイリオ" panose="020B0604030504040204" pitchFamily="50" charset="-128"/>
                <a:cs typeface="Meiryo"/>
                <a:sym typeface="Meiryo"/>
              </a:rPr>
              <a:t>」をクリック（必須）</a:t>
            </a: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Meiryo"/>
                <a:sym typeface="Meiryo"/>
              </a:rPr>
              <a:t>④「</a:t>
            </a:r>
            <a:r>
              <a:rPr lang="ja-JP" sz="1400" b="1" dirty="0">
                <a:solidFill>
                  <a:schemeClr val="dk1"/>
                </a:solidFill>
                <a:latin typeface="メイリオ" panose="020B0604030504040204" pitchFamily="50" charset="-128"/>
                <a:ea typeface="メイリオ" panose="020B0604030504040204" pitchFamily="50" charset="-128"/>
                <a:cs typeface="Meiryo"/>
                <a:sym typeface="Meiryo"/>
              </a:rPr>
              <a:t>メールアドレス</a:t>
            </a:r>
            <a:r>
              <a:rPr lang="ja-JP" sz="1400" dirty="0">
                <a:solidFill>
                  <a:schemeClr val="dk1"/>
                </a:solidFill>
                <a:latin typeface="メイリオ" panose="020B0604030504040204" pitchFamily="50" charset="-128"/>
                <a:ea typeface="メイリオ" panose="020B0604030504040204" pitchFamily="50" charset="-128"/>
                <a:cs typeface="Meiryo"/>
                <a:sym typeface="Meiryo"/>
              </a:rPr>
              <a:t>」を入力（任意）</a:t>
            </a: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Meiryo"/>
                <a:sym typeface="Meiryo"/>
              </a:rPr>
              <a:t>⑤ 「　　</a:t>
            </a:r>
            <a:r>
              <a:rPr lang="ja-JP" sz="1400" b="1" dirty="0">
                <a:solidFill>
                  <a:schemeClr val="dk1"/>
                </a:solidFill>
                <a:latin typeface="メイリオ" panose="020B0604030504040204" pitchFamily="50" charset="-128"/>
                <a:ea typeface="メイリオ" panose="020B0604030504040204" pitchFamily="50" charset="-128"/>
                <a:cs typeface="Meiryo"/>
                <a:sym typeface="Meiryo"/>
              </a:rPr>
              <a:t>パスワードの変更</a:t>
            </a:r>
            <a:r>
              <a:rPr lang="ja-JP" sz="1400" dirty="0">
                <a:solidFill>
                  <a:schemeClr val="dk1"/>
                </a:solidFill>
                <a:latin typeface="メイリオ" panose="020B0604030504040204" pitchFamily="50" charset="-128"/>
                <a:ea typeface="メイリオ" panose="020B0604030504040204" pitchFamily="50" charset="-128"/>
                <a:cs typeface="Meiryo"/>
                <a:sym typeface="Meiryo"/>
              </a:rPr>
              <a:t>」をクリック（必須）</a:t>
            </a: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Meiryo"/>
                <a:sym typeface="Meiryo"/>
              </a:rPr>
              <a:t>⑥　パスワードを変更（必須）</a:t>
            </a:r>
            <a:endParaRPr sz="1400" dirty="0">
              <a:solidFill>
                <a:schemeClr val="dk1"/>
              </a:solidFill>
              <a:latin typeface="メイリオ" panose="020B0604030504040204" pitchFamily="50" charset="-128"/>
              <a:ea typeface="メイリオ" panose="020B0604030504040204" pitchFamily="50" charset="-128"/>
              <a:cs typeface="Meiryo"/>
              <a:sym typeface="Meiryo"/>
            </a:endParaRPr>
          </a:p>
          <a:p>
            <a:pPr marL="0" marR="0" lvl="0" indent="0" algn="l" rtl="0">
              <a:spcBef>
                <a:spcPts val="0"/>
              </a:spcBef>
              <a:spcAft>
                <a:spcPts val="0"/>
              </a:spcAft>
              <a:buNone/>
            </a:pPr>
            <a:endParaRPr sz="1400" dirty="0">
              <a:solidFill>
                <a:schemeClr val="dk1"/>
              </a:solidFill>
              <a:latin typeface="メイリオ" panose="020B0604030504040204" pitchFamily="50" charset="-128"/>
              <a:ea typeface="メイリオ" panose="020B0604030504040204" pitchFamily="50" charset="-128"/>
              <a:cs typeface="Calibri"/>
              <a:sym typeface="Calibri"/>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Calibri"/>
                <a:sym typeface="Calibri"/>
              </a:rPr>
              <a:t>⑦「　　　　　　</a:t>
            </a:r>
            <a:r>
              <a:rPr lang="ja-JP" sz="1400" b="1" dirty="0">
                <a:solidFill>
                  <a:schemeClr val="dk1"/>
                </a:solidFill>
                <a:latin typeface="メイリオ" panose="020B0604030504040204" pitchFamily="50" charset="-128"/>
                <a:ea typeface="メイリオ" panose="020B0604030504040204" pitchFamily="50" charset="-128"/>
                <a:cs typeface="Calibri"/>
                <a:sym typeface="Calibri"/>
              </a:rPr>
              <a:t>アカウントを更新</a:t>
            </a:r>
            <a:r>
              <a:rPr lang="ja-JP" sz="1400" dirty="0">
                <a:solidFill>
                  <a:schemeClr val="dk1"/>
                </a:solidFill>
                <a:latin typeface="メイリオ" panose="020B0604030504040204" pitchFamily="50" charset="-128"/>
                <a:ea typeface="メイリオ" panose="020B0604030504040204" pitchFamily="50" charset="-128"/>
                <a:cs typeface="Calibri"/>
                <a:sym typeface="Calibri"/>
              </a:rPr>
              <a:t>」をクリック</a:t>
            </a:r>
            <a:endParaRPr sz="1400" dirty="0">
              <a:solidFill>
                <a:schemeClr val="dk1"/>
              </a:solidFill>
              <a:latin typeface="メイリオ" panose="020B0604030504040204" pitchFamily="50" charset="-128"/>
              <a:ea typeface="メイリオ" panose="020B0604030504040204" pitchFamily="50" charset="-128"/>
              <a:cs typeface="Calibri"/>
              <a:sym typeface="Calibri"/>
            </a:endParaRPr>
          </a:p>
          <a:p>
            <a:pPr marL="342900" marR="0" lvl="0" indent="-254000" algn="l" rtl="0">
              <a:spcBef>
                <a:spcPts val="0"/>
              </a:spcBef>
              <a:spcAft>
                <a:spcPts val="0"/>
              </a:spcAft>
              <a:buClr>
                <a:schemeClr val="dk1"/>
              </a:buClr>
              <a:buSzPts val="1400"/>
              <a:buFont typeface="Calibri"/>
              <a:buNone/>
            </a:pPr>
            <a:endParaRPr sz="1400" dirty="0">
              <a:solidFill>
                <a:schemeClr val="dk1"/>
              </a:solidFill>
              <a:latin typeface="メイリオ" panose="020B0604030504040204" pitchFamily="50" charset="-128"/>
              <a:ea typeface="メイリオ" panose="020B0604030504040204" pitchFamily="50" charset="-128"/>
              <a:cs typeface="Calibri"/>
              <a:sym typeface="Calibri"/>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Calibri"/>
                <a:sym typeface="Calibri"/>
              </a:rPr>
              <a:t>⑧　完了！最初の1か月はシステムに慣れるため、毎週月曜日など</a:t>
            </a:r>
            <a:endParaRPr sz="1400" dirty="0">
              <a:solidFill>
                <a:schemeClr val="dk1"/>
              </a:solidFill>
              <a:latin typeface="メイリオ" panose="020B0604030504040204" pitchFamily="50" charset="-128"/>
              <a:ea typeface="メイリオ" panose="020B0604030504040204" pitchFamily="50" charset="-128"/>
              <a:cs typeface="Calibri"/>
              <a:sym typeface="Calibri"/>
            </a:endParaRPr>
          </a:p>
          <a:p>
            <a:pPr marL="0" marR="0" lvl="0" indent="0" algn="l" rtl="0">
              <a:spcBef>
                <a:spcPts val="0"/>
              </a:spcBef>
              <a:spcAft>
                <a:spcPts val="0"/>
              </a:spcAft>
              <a:buNone/>
            </a:pPr>
            <a:r>
              <a:rPr lang="ja-JP" sz="1400" dirty="0">
                <a:solidFill>
                  <a:schemeClr val="dk1"/>
                </a:solidFill>
                <a:latin typeface="メイリオ" panose="020B0604030504040204" pitchFamily="50" charset="-128"/>
                <a:ea typeface="メイリオ" panose="020B0604030504040204" pitchFamily="50" charset="-128"/>
                <a:cs typeface="Calibri"/>
                <a:sym typeface="Calibri"/>
              </a:rPr>
              <a:t>　　　　　定期的にログインしていただくのがおすすめです。</a:t>
            </a:r>
            <a:endParaRPr dirty="0">
              <a:latin typeface="メイリオ" panose="020B0604030504040204" pitchFamily="50" charset="-128"/>
              <a:ea typeface="メイリオ" panose="020B0604030504040204" pitchFamily="50" charset="-128"/>
            </a:endParaRPr>
          </a:p>
        </p:txBody>
      </p:sp>
      <p:pic>
        <p:nvPicPr>
          <p:cNvPr id="155" name="Google Shape;155;p4"/>
          <p:cNvPicPr preferRelativeResize="0"/>
          <p:nvPr/>
        </p:nvPicPr>
        <p:blipFill rotWithShape="1">
          <a:blip r:embed="rId5">
            <a:alphaModFix/>
          </a:blip>
          <a:srcRect/>
          <a:stretch/>
        </p:blipFill>
        <p:spPr>
          <a:xfrm>
            <a:off x="1116733" y="3979651"/>
            <a:ext cx="342948" cy="352474"/>
          </a:xfrm>
          <a:prstGeom prst="rect">
            <a:avLst/>
          </a:prstGeom>
          <a:noFill/>
          <a:ln>
            <a:noFill/>
          </a:ln>
        </p:spPr>
      </p:pic>
      <p:pic>
        <p:nvPicPr>
          <p:cNvPr id="156" name="Google Shape;156;p4"/>
          <p:cNvPicPr preferRelativeResize="0"/>
          <p:nvPr/>
        </p:nvPicPr>
        <p:blipFill rotWithShape="1">
          <a:blip r:embed="rId6">
            <a:alphaModFix/>
          </a:blip>
          <a:srcRect/>
          <a:stretch/>
        </p:blipFill>
        <p:spPr>
          <a:xfrm>
            <a:off x="1058601" y="4831314"/>
            <a:ext cx="1051947" cy="365507"/>
          </a:xfrm>
          <a:prstGeom prst="rect">
            <a:avLst/>
          </a:prstGeom>
          <a:noFill/>
          <a:ln>
            <a:noFill/>
          </a:ln>
        </p:spPr>
      </p:pic>
      <p:grpSp>
        <p:nvGrpSpPr>
          <p:cNvPr id="157" name="Google Shape;157;p4"/>
          <p:cNvGrpSpPr/>
          <p:nvPr/>
        </p:nvGrpSpPr>
        <p:grpSpPr>
          <a:xfrm>
            <a:off x="2498369" y="2667167"/>
            <a:ext cx="542730" cy="430307"/>
            <a:chOff x="2255205" y="2416626"/>
            <a:chExt cx="606907" cy="481190"/>
          </a:xfrm>
        </p:grpSpPr>
        <p:sp>
          <p:nvSpPr>
            <p:cNvPr id="158" name="Google Shape;158;p4"/>
            <p:cNvSpPr/>
            <p:nvPr/>
          </p:nvSpPr>
          <p:spPr>
            <a:xfrm>
              <a:off x="2362543" y="2438263"/>
              <a:ext cx="392232" cy="38010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 name="Google Shape;159;p4" descr="設定"/>
            <p:cNvPicPr preferRelativeResize="0"/>
            <p:nvPr/>
          </p:nvPicPr>
          <p:blipFill rotWithShape="1">
            <a:blip r:embed="rId7">
              <a:alphaModFix/>
            </a:blip>
            <a:srcRect/>
            <a:stretch/>
          </p:blipFill>
          <p:spPr>
            <a:xfrm>
              <a:off x="2255205" y="2416626"/>
              <a:ext cx="606907" cy="481190"/>
            </a:xfrm>
            <a:prstGeom prst="rect">
              <a:avLst/>
            </a:prstGeom>
            <a:noFill/>
            <a:ln>
              <a:noFill/>
            </a:ln>
          </p:spPr>
        </p:pic>
      </p:grpSp>
      <p:sp>
        <p:nvSpPr>
          <p:cNvPr id="160" name="Google Shape;160;p4"/>
          <p:cNvSpPr txBox="1"/>
          <p:nvPr/>
        </p:nvSpPr>
        <p:spPr>
          <a:xfrm>
            <a:off x="339782" y="1353031"/>
            <a:ext cx="614542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u="sng">
                <a:solidFill>
                  <a:schemeClr val="dk1"/>
                </a:solidFill>
                <a:latin typeface="Meiryo"/>
                <a:ea typeface="Meiryo"/>
                <a:cs typeface="Meiryo"/>
                <a:sym typeface="Meiryo"/>
              </a:rPr>
              <a:t>まずは下記のセットアップを行い準備をお願いします。</a:t>
            </a:r>
            <a:endParaRPr sz="1200" b="1" u="sng">
              <a:solidFill>
                <a:schemeClr val="dk1"/>
              </a:solidFill>
              <a:latin typeface="Calibri"/>
              <a:ea typeface="Calibri"/>
              <a:cs typeface="Calibri"/>
              <a:sym typeface="Calibri"/>
            </a:endParaRPr>
          </a:p>
        </p:txBody>
      </p:sp>
      <p:sp>
        <p:nvSpPr>
          <p:cNvPr id="161" name="Google Shape;161;p4"/>
          <p:cNvSpPr txBox="1"/>
          <p:nvPr/>
        </p:nvSpPr>
        <p:spPr>
          <a:xfrm>
            <a:off x="376481" y="6432287"/>
            <a:ext cx="614542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u="sng">
                <a:solidFill>
                  <a:schemeClr val="dk1"/>
                </a:solidFill>
                <a:latin typeface="Meiryo"/>
                <a:ea typeface="Meiryo"/>
                <a:cs typeface="Meiryo"/>
                <a:sym typeface="Meiryo"/>
              </a:rPr>
              <a:t>スマホ・タブレット活用の場合はホーム画面へ追加！</a:t>
            </a:r>
            <a:endParaRPr sz="1200" b="1" u="sng">
              <a:solidFill>
                <a:schemeClr val="dk1"/>
              </a:solidFill>
              <a:latin typeface="Calibri"/>
              <a:ea typeface="Calibri"/>
              <a:cs typeface="Calibri"/>
              <a:sym typeface="Calibri"/>
            </a:endParaRPr>
          </a:p>
        </p:txBody>
      </p:sp>
      <p:grpSp>
        <p:nvGrpSpPr>
          <p:cNvPr id="162" name="Google Shape;162;p4"/>
          <p:cNvGrpSpPr/>
          <p:nvPr/>
        </p:nvGrpSpPr>
        <p:grpSpPr>
          <a:xfrm>
            <a:off x="486487" y="7271579"/>
            <a:ext cx="682776" cy="1353407"/>
            <a:chOff x="650939" y="7154012"/>
            <a:chExt cx="682776" cy="1353407"/>
          </a:xfrm>
        </p:grpSpPr>
        <p:pic>
          <p:nvPicPr>
            <p:cNvPr id="163" name="Google Shape;163;p4"/>
            <p:cNvPicPr preferRelativeResize="0"/>
            <p:nvPr/>
          </p:nvPicPr>
          <p:blipFill rotWithShape="1">
            <a:blip r:embed="rId8">
              <a:alphaModFix/>
            </a:blip>
            <a:srcRect/>
            <a:stretch/>
          </p:blipFill>
          <p:spPr>
            <a:xfrm>
              <a:off x="694822" y="7154012"/>
              <a:ext cx="605107" cy="1309513"/>
            </a:xfrm>
            <a:prstGeom prst="rect">
              <a:avLst/>
            </a:prstGeom>
            <a:noFill/>
            <a:ln>
              <a:noFill/>
            </a:ln>
          </p:spPr>
        </p:pic>
        <p:pic>
          <p:nvPicPr>
            <p:cNvPr id="164" name="Google Shape;164;p4"/>
            <p:cNvPicPr preferRelativeResize="0"/>
            <p:nvPr/>
          </p:nvPicPr>
          <p:blipFill rotWithShape="1">
            <a:blip r:embed="rId9">
              <a:alphaModFix/>
            </a:blip>
            <a:srcRect/>
            <a:stretch/>
          </p:blipFill>
          <p:spPr>
            <a:xfrm>
              <a:off x="650939" y="7154012"/>
              <a:ext cx="682776" cy="1353407"/>
            </a:xfrm>
            <a:prstGeom prst="rect">
              <a:avLst/>
            </a:prstGeom>
            <a:noFill/>
            <a:ln>
              <a:noFill/>
            </a:ln>
          </p:spPr>
        </p:pic>
        <p:sp>
          <p:nvSpPr>
            <p:cNvPr id="165" name="Google Shape;165;p4"/>
            <p:cNvSpPr/>
            <p:nvPr/>
          </p:nvSpPr>
          <p:spPr>
            <a:xfrm>
              <a:off x="897364" y="8298933"/>
              <a:ext cx="184464" cy="17392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6" name="Google Shape;166;p4"/>
          <p:cNvGrpSpPr/>
          <p:nvPr/>
        </p:nvGrpSpPr>
        <p:grpSpPr>
          <a:xfrm>
            <a:off x="1353529" y="7271579"/>
            <a:ext cx="682776" cy="1353407"/>
            <a:chOff x="1609927" y="7154012"/>
            <a:chExt cx="682776" cy="1353407"/>
          </a:xfrm>
        </p:grpSpPr>
        <p:pic>
          <p:nvPicPr>
            <p:cNvPr id="167" name="Google Shape;167;p4"/>
            <p:cNvPicPr preferRelativeResize="0"/>
            <p:nvPr/>
          </p:nvPicPr>
          <p:blipFill rotWithShape="1">
            <a:blip r:embed="rId10">
              <a:alphaModFix/>
            </a:blip>
            <a:srcRect/>
            <a:stretch/>
          </p:blipFill>
          <p:spPr>
            <a:xfrm>
              <a:off x="1657155" y="7180181"/>
              <a:ext cx="605107" cy="1309513"/>
            </a:xfrm>
            <a:prstGeom prst="rect">
              <a:avLst/>
            </a:prstGeom>
            <a:noFill/>
            <a:ln>
              <a:noFill/>
            </a:ln>
          </p:spPr>
        </p:pic>
        <p:pic>
          <p:nvPicPr>
            <p:cNvPr id="168" name="Google Shape;168;p4"/>
            <p:cNvPicPr preferRelativeResize="0"/>
            <p:nvPr/>
          </p:nvPicPr>
          <p:blipFill rotWithShape="1">
            <a:blip r:embed="rId9">
              <a:alphaModFix/>
            </a:blip>
            <a:srcRect/>
            <a:stretch/>
          </p:blipFill>
          <p:spPr>
            <a:xfrm>
              <a:off x="1609927" y="7154012"/>
              <a:ext cx="682776" cy="1353407"/>
            </a:xfrm>
            <a:prstGeom prst="rect">
              <a:avLst/>
            </a:prstGeom>
            <a:noFill/>
            <a:ln>
              <a:noFill/>
            </a:ln>
          </p:spPr>
        </p:pic>
        <p:sp>
          <p:nvSpPr>
            <p:cNvPr id="169" name="Google Shape;169;p4"/>
            <p:cNvSpPr/>
            <p:nvPr/>
          </p:nvSpPr>
          <p:spPr>
            <a:xfrm>
              <a:off x="1658554" y="7971996"/>
              <a:ext cx="341488" cy="137184"/>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0" name="Google Shape;170;p4"/>
          <p:cNvSpPr txBox="1"/>
          <p:nvPr/>
        </p:nvSpPr>
        <p:spPr>
          <a:xfrm>
            <a:off x="444322" y="9012488"/>
            <a:ext cx="7723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71" name="Google Shape;171;p4"/>
          <p:cNvSpPr txBox="1"/>
          <p:nvPr/>
        </p:nvSpPr>
        <p:spPr>
          <a:xfrm>
            <a:off x="1014067" y="8723550"/>
            <a:ext cx="1361699"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a:ea typeface="Meiryo"/>
                <a:cs typeface="Meiryo"/>
                <a:sym typeface="Meiryo"/>
              </a:rPr>
              <a:t>ホーム画面に</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pic>
        <p:nvPicPr>
          <p:cNvPr id="172" name="Google Shape;172;p4"/>
          <p:cNvPicPr preferRelativeResize="0"/>
          <p:nvPr/>
        </p:nvPicPr>
        <p:blipFill rotWithShape="1">
          <a:blip r:embed="rId11">
            <a:alphaModFix/>
          </a:blip>
          <a:srcRect t="4380"/>
          <a:stretch/>
        </p:blipFill>
        <p:spPr>
          <a:xfrm>
            <a:off x="2247602" y="7304317"/>
            <a:ext cx="617004" cy="1276775"/>
          </a:xfrm>
          <a:prstGeom prst="rect">
            <a:avLst/>
          </a:prstGeom>
          <a:noFill/>
          <a:ln>
            <a:noFill/>
          </a:ln>
        </p:spPr>
      </p:pic>
      <p:pic>
        <p:nvPicPr>
          <p:cNvPr id="173" name="Google Shape;173;p4"/>
          <p:cNvPicPr preferRelativeResize="0"/>
          <p:nvPr/>
        </p:nvPicPr>
        <p:blipFill rotWithShape="1">
          <a:blip r:embed="rId9">
            <a:alphaModFix/>
          </a:blip>
          <a:srcRect/>
          <a:stretch/>
        </p:blipFill>
        <p:spPr>
          <a:xfrm>
            <a:off x="2220571" y="7271579"/>
            <a:ext cx="682776" cy="1353407"/>
          </a:xfrm>
          <a:prstGeom prst="rect">
            <a:avLst/>
          </a:prstGeom>
          <a:noFill/>
          <a:ln>
            <a:noFill/>
          </a:ln>
        </p:spPr>
      </p:pic>
      <p:sp>
        <p:nvSpPr>
          <p:cNvPr id="174" name="Google Shape;174;p4"/>
          <p:cNvSpPr/>
          <p:nvPr/>
        </p:nvSpPr>
        <p:spPr>
          <a:xfrm>
            <a:off x="2217045" y="7310105"/>
            <a:ext cx="257702" cy="242984"/>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txBox="1"/>
          <p:nvPr/>
        </p:nvSpPr>
        <p:spPr>
          <a:xfrm>
            <a:off x="1952774" y="8771772"/>
            <a:ext cx="136169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76" name="Google Shape;176;p4"/>
          <p:cNvSpPr txBox="1"/>
          <p:nvPr/>
        </p:nvSpPr>
        <p:spPr>
          <a:xfrm>
            <a:off x="891318" y="6882663"/>
            <a:ext cx="15634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959"/>
                </a:solidFill>
                <a:latin typeface="Calibri"/>
                <a:ea typeface="Calibri"/>
                <a:cs typeface="Calibri"/>
                <a:sym typeface="Calibri"/>
              </a:rPr>
              <a:t>iphone </a:t>
            </a:r>
            <a:r>
              <a:rPr lang="ja-JP" sz="900" b="1">
                <a:solidFill>
                  <a:srgbClr val="595959"/>
                </a:solidFill>
                <a:latin typeface="Calibri"/>
                <a:ea typeface="Calibri"/>
                <a:cs typeface="Calibri"/>
                <a:sym typeface="Calibri"/>
              </a:rPr>
              <a:t>/ </a:t>
            </a:r>
            <a:r>
              <a:rPr lang="ja-JP" sz="1000" b="1">
                <a:solidFill>
                  <a:srgbClr val="595959"/>
                </a:solidFill>
                <a:latin typeface="Calibri"/>
                <a:ea typeface="Calibri"/>
                <a:cs typeface="Calibri"/>
                <a:sym typeface="Calibri"/>
              </a:rPr>
              <a:t>タブレット</a:t>
            </a:r>
            <a:endParaRPr sz="900" b="1">
              <a:solidFill>
                <a:srgbClr val="595959"/>
              </a:solidFill>
              <a:latin typeface="Calibri"/>
              <a:ea typeface="Calibri"/>
              <a:cs typeface="Calibri"/>
              <a:sym typeface="Calibri"/>
            </a:endParaRPr>
          </a:p>
        </p:txBody>
      </p:sp>
      <p:sp>
        <p:nvSpPr>
          <p:cNvPr id="177" name="Google Shape;177;p4"/>
          <p:cNvSpPr txBox="1"/>
          <p:nvPr/>
        </p:nvSpPr>
        <p:spPr>
          <a:xfrm>
            <a:off x="4048714" y="6884950"/>
            <a:ext cx="136169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595959"/>
                </a:solidFill>
                <a:latin typeface="Calibri"/>
                <a:ea typeface="Calibri"/>
                <a:cs typeface="Calibri"/>
                <a:sym typeface="Calibri"/>
              </a:rPr>
              <a:t>Android</a:t>
            </a:r>
            <a:endParaRPr sz="1200" b="1">
              <a:solidFill>
                <a:srgbClr val="595959"/>
              </a:solidFill>
              <a:latin typeface="Calibri"/>
              <a:ea typeface="Calibri"/>
              <a:cs typeface="Calibri"/>
              <a:sym typeface="Calibri"/>
            </a:endParaRPr>
          </a:p>
        </p:txBody>
      </p:sp>
      <p:grpSp>
        <p:nvGrpSpPr>
          <p:cNvPr id="178" name="Google Shape;178;p4"/>
          <p:cNvGrpSpPr/>
          <p:nvPr/>
        </p:nvGrpSpPr>
        <p:grpSpPr>
          <a:xfrm>
            <a:off x="3134492" y="7349683"/>
            <a:ext cx="597025" cy="1233705"/>
            <a:chOff x="77825" y="-118887"/>
            <a:chExt cx="2706272" cy="5592302"/>
          </a:xfrm>
        </p:grpSpPr>
        <p:pic>
          <p:nvPicPr>
            <p:cNvPr id="179" name="Google Shape;179;p4"/>
            <p:cNvPicPr preferRelativeResize="0"/>
            <p:nvPr/>
          </p:nvPicPr>
          <p:blipFill rotWithShape="1">
            <a:blip r:embed="rId12">
              <a:alphaModFix/>
            </a:blip>
            <a:srcRect/>
            <a:stretch/>
          </p:blipFill>
          <p:spPr>
            <a:xfrm>
              <a:off x="77825" y="84935"/>
              <a:ext cx="2694240" cy="5388480"/>
            </a:xfrm>
            <a:prstGeom prst="rect">
              <a:avLst/>
            </a:prstGeom>
            <a:noFill/>
            <a:ln>
              <a:noFill/>
            </a:ln>
          </p:spPr>
        </p:pic>
        <p:pic>
          <p:nvPicPr>
            <p:cNvPr id="180" name="Google Shape;180;p4"/>
            <p:cNvPicPr preferRelativeResize="0"/>
            <p:nvPr/>
          </p:nvPicPr>
          <p:blipFill rotWithShape="1">
            <a:blip r:embed="rId13">
              <a:alphaModFix/>
            </a:blip>
            <a:srcRect t="3232" b="89050"/>
            <a:stretch/>
          </p:blipFill>
          <p:spPr>
            <a:xfrm>
              <a:off x="94077" y="-118887"/>
              <a:ext cx="2690020" cy="415929"/>
            </a:xfrm>
            <a:prstGeom prst="rect">
              <a:avLst/>
            </a:prstGeom>
            <a:noFill/>
            <a:ln>
              <a:noFill/>
            </a:ln>
          </p:spPr>
        </p:pic>
      </p:grpSp>
      <p:pic>
        <p:nvPicPr>
          <p:cNvPr id="181" name="Google Shape;181;p4"/>
          <p:cNvPicPr preferRelativeResize="0"/>
          <p:nvPr/>
        </p:nvPicPr>
        <p:blipFill rotWithShape="1">
          <a:blip r:embed="rId9">
            <a:alphaModFix/>
          </a:blip>
          <a:srcRect/>
          <a:stretch/>
        </p:blipFill>
        <p:spPr>
          <a:xfrm>
            <a:off x="3087613" y="7271579"/>
            <a:ext cx="682776" cy="1353407"/>
          </a:xfrm>
          <a:prstGeom prst="rect">
            <a:avLst/>
          </a:prstGeom>
          <a:noFill/>
          <a:ln>
            <a:noFill/>
          </a:ln>
        </p:spPr>
      </p:pic>
      <p:grpSp>
        <p:nvGrpSpPr>
          <p:cNvPr id="182" name="Google Shape;182;p4"/>
          <p:cNvGrpSpPr/>
          <p:nvPr/>
        </p:nvGrpSpPr>
        <p:grpSpPr>
          <a:xfrm>
            <a:off x="3954655" y="7271579"/>
            <a:ext cx="682776" cy="1353407"/>
            <a:chOff x="4044287" y="7199560"/>
            <a:chExt cx="682776" cy="1353407"/>
          </a:xfrm>
        </p:grpSpPr>
        <p:pic>
          <p:nvPicPr>
            <p:cNvPr id="183" name="Google Shape;183;p4"/>
            <p:cNvPicPr preferRelativeResize="0"/>
            <p:nvPr/>
          </p:nvPicPr>
          <p:blipFill rotWithShape="1">
            <a:blip r:embed="rId14">
              <a:alphaModFix/>
            </a:blip>
            <a:srcRect l="8097" t="4676"/>
            <a:stretch/>
          </p:blipFill>
          <p:spPr>
            <a:xfrm>
              <a:off x="4085926" y="7259609"/>
              <a:ext cx="607914" cy="1261107"/>
            </a:xfrm>
            <a:prstGeom prst="rect">
              <a:avLst/>
            </a:prstGeom>
            <a:noFill/>
            <a:ln>
              <a:noFill/>
            </a:ln>
          </p:spPr>
        </p:pic>
        <p:pic>
          <p:nvPicPr>
            <p:cNvPr id="184" name="Google Shape;184;p4"/>
            <p:cNvPicPr preferRelativeResize="0"/>
            <p:nvPr/>
          </p:nvPicPr>
          <p:blipFill rotWithShape="1">
            <a:blip r:embed="rId9">
              <a:alphaModFix/>
            </a:blip>
            <a:srcRect/>
            <a:stretch/>
          </p:blipFill>
          <p:spPr>
            <a:xfrm>
              <a:off x="4044287" y="7199560"/>
              <a:ext cx="682776" cy="1353407"/>
            </a:xfrm>
            <a:prstGeom prst="rect">
              <a:avLst/>
            </a:prstGeom>
            <a:noFill/>
            <a:ln>
              <a:noFill/>
            </a:ln>
          </p:spPr>
        </p:pic>
      </p:grpSp>
      <p:pic>
        <p:nvPicPr>
          <p:cNvPr id="185" name="Google Shape;185;p4"/>
          <p:cNvPicPr preferRelativeResize="0"/>
          <p:nvPr/>
        </p:nvPicPr>
        <p:blipFill rotWithShape="1">
          <a:blip r:embed="rId15">
            <a:alphaModFix/>
          </a:blip>
          <a:srcRect t="2600" r="12913" b="12914"/>
          <a:stretch/>
        </p:blipFill>
        <p:spPr>
          <a:xfrm>
            <a:off x="5715750" y="7303227"/>
            <a:ext cx="625064" cy="1220463"/>
          </a:xfrm>
          <a:prstGeom prst="rect">
            <a:avLst/>
          </a:prstGeom>
          <a:noFill/>
          <a:ln>
            <a:noFill/>
          </a:ln>
        </p:spPr>
      </p:pic>
      <p:pic>
        <p:nvPicPr>
          <p:cNvPr id="186" name="Google Shape;186;p4"/>
          <p:cNvPicPr preferRelativeResize="0"/>
          <p:nvPr/>
        </p:nvPicPr>
        <p:blipFill rotWithShape="1">
          <a:blip r:embed="rId9">
            <a:alphaModFix/>
          </a:blip>
          <a:srcRect/>
          <a:stretch/>
        </p:blipFill>
        <p:spPr>
          <a:xfrm>
            <a:off x="5688737" y="7271580"/>
            <a:ext cx="682776" cy="1355714"/>
          </a:xfrm>
          <a:prstGeom prst="rect">
            <a:avLst/>
          </a:prstGeom>
          <a:noFill/>
          <a:ln>
            <a:noFill/>
          </a:ln>
        </p:spPr>
      </p:pic>
      <p:sp>
        <p:nvSpPr>
          <p:cNvPr id="187" name="Google Shape;187;p4"/>
          <p:cNvSpPr/>
          <p:nvPr/>
        </p:nvSpPr>
        <p:spPr>
          <a:xfrm>
            <a:off x="5729466" y="8455294"/>
            <a:ext cx="598163" cy="135136"/>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4"/>
          <p:cNvSpPr/>
          <p:nvPr/>
        </p:nvSpPr>
        <p:spPr>
          <a:xfrm>
            <a:off x="2305049" y="8561542"/>
            <a:ext cx="510541" cy="4571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4"/>
          <p:cNvSpPr txBox="1"/>
          <p:nvPr/>
        </p:nvSpPr>
        <p:spPr>
          <a:xfrm>
            <a:off x="2917076" y="8707259"/>
            <a:ext cx="1073704" cy="4905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URL隣の[　]</a:t>
            </a:r>
            <a:endParaRPr/>
          </a:p>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をタップ</a:t>
            </a:r>
            <a:endParaRPr sz="900">
              <a:solidFill>
                <a:schemeClr val="dk1"/>
              </a:solidFill>
              <a:latin typeface="Calibri"/>
              <a:ea typeface="Calibri"/>
              <a:cs typeface="Calibri"/>
              <a:sym typeface="Calibri"/>
            </a:endParaRPr>
          </a:p>
        </p:txBody>
      </p:sp>
      <p:sp>
        <p:nvSpPr>
          <p:cNvPr id="190" name="Google Shape;190;p4"/>
          <p:cNvSpPr/>
          <p:nvPr/>
        </p:nvSpPr>
        <p:spPr>
          <a:xfrm>
            <a:off x="3594863" y="7313178"/>
            <a:ext cx="184464" cy="173929"/>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1" name="Google Shape;191;p4"/>
          <p:cNvPicPr preferRelativeResize="0"/>
          <p:nvPr/>
        </p:nvPicPr>
        <p:blipFill rotWithShape="1">
          <a:blip r:embed="rId13">
            <a:alphaModFix/>
          </a:blip>
          <a:srcRect l="88575" t="4837" r="4726" b="90563"/>
          <a:stretch/>
        </p:blipFill>
        <p:spPr>
          <a:xfrm>
            <a:off x="3622766" y="8775163"/>
            <a:ext cx="106097" cy="146006"/>
          </a:xfrm>
          <a:prstGeom prst="rect">
            <a:avLst/>
          </a:prstGeom>
          <a:noFill/>
          <a:ln>
            <a:noFill/>
          </a:ln>
        </p:spPr>
      </p:pic>
      <p:sp>
        <p:nvSpPr>
          <p:cNvPr id="192" name="Google Shape;192;p4"/>
          <p:cNvSpPr txBox="1"/>
          <p:nvPr/>
        </p:nvSpPr>
        <p:spPr>
          <a:xfrm>
            <a:off x="3605127" y="8732675"/>
            <a:ext cx="1361699"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a:ea typeface="Meiryo"/>
                <a:cs typeface="Meiryo"/>
                <a:sym typeface="Meiryo"/>
              </a:rPr>
              <a:t>ホーム画面に</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93" name="Google Shape;193;p4"/>
          <p:cNvSpPr/>
          <p:nvPr/>
        </p:nvSpPr>
        <p:spPr>
          <a:xfrm>
            <a:off x="4091976" y="8226747"/>
            <a:ext cx="512231" cy="137184"/>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4"/>
          <p:cNvSpPr txBox="1"/>
          <p:nvPr/>
        </p:nvSpPr>
        <p:spPr>
          <a:xfrm>
            <a:off x="4817680" y="8692609"/>
            <a:ext cx="682776" cy="4905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900" b="1">
                <a:solidFill>
                  <a:schemeClr val="dk1"/>
                </a:solidFill>
                <a:latin typeface="Meiryo"/>
                <a:ea typeface="Meiryo"/>
                <a:cs typeface="Meiryo"/>
                <a:sym typeface="Meiryo"/>
              </a:rPr>
              <a:t>追加</a:t>
            </a:r>
            <a:endParaRPr sz="9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900">
                <a:solidFill>
                  <a:schemeClr val="dk1"/>
                </a:solidFill>
                <a:latin typeface="Meiryo"/>
                <a:ea typeface="Meiryo"/>
                <a:cs typeface="Meiryo"/>
                <a:sym typeface="Meiryo"/>
              </a:rPr>
              <a:t>タップ</a:t>
            </a:r>
            <a:endParaRPr sz="900">
              <a:solidFill>
                <a:schemeClr val="dk1"/>
              </a:solidFill>
              <a:latin typeface="Calibri"/>
              <a:ea typeface="Calibri"/>
              <a:cs typeface="Calibri"/>
              <a:sym typeface="Calibri"/>
            </a:endParaRPr>
          </a:p>
        </p:txBody>
      </p:sp>
      <p:sp>
        <p:nvSpPr>
          <p:cNvPr id="195" name="Google Shape;195;p4"/>
          <p:cNvSpPr txBox="1"/>
          <p:nvPr/>
        </p:nvSpPr>
        <p:spPr>
          <a:xfrm>
            <a:off x="5371041" y="8799227"/>
            <a:ext cx="1361699"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a:solidFill>
                  <a:schemeClr val="dk1"/>
                </a:solidFill>
                <a:latin typeface="Meiryo"/>
                <a:ea typeface="Meiryo"/>
                <a:cs typeface="Meiryo"/>
                <a:sym typeface="Meiryo"/>
              </a:rPr>
              <a:t>完了！</a:t>
            </a:r>
            <a:endParaRPr sz="900">
              <a:solidFill>
                <a:schemeClr val="dk1"/>
              </a:solidFill>
              <a:latin typeface="Calibri"/>
              <a:ea typeface="Calibri"/>
              <a:cs typeface="Calibri"/>
              <a:sym typeface="Calibri"/>
            </a:endParaRPr>
          </a:p>
        </p:txBody>
      </p:sp>
      <p:sp>
        <p:nvSpPr>
          <p:cNvPr id="196" name="Google Shape;196;p4"/>
          <p:cNvSpPr/>
          <p:nvPr/>
        </p:nvSpPr>
        <p:spPr>
          <a:xfrm>
            <a:off x="4856481" y="8552250"/>
            <a:ext cx="600762" cy="45719"/>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16">
            <a:alphaModFix/>
          </a:blip>
          <a:srcRect l="4152" t="5516" r="2784"/>
          <a:stretch/>
        </p:blipFill>
        <p:spPr>
          <a:xfrm>
            <a:off x="4856482" y="7301149"/>
            <a:ext cx="621098" cy="1261107"/>
          </a:xfrm>
          <a:prstGeom prst="rect">
            <a:avLst/>
          </a:prstGeom>
          <a:noFill/>
          <a:ln>
            <a:noFill/>
          </a:ln>
        </p:spPr>
      </p:pic>
      <p:pic>
        <p:nvPicPr>
          <p:cNvPr id="198" name="Google Shape;198;p4"/>
          <p:cNvPicPr preferRelativeResize="0"/>
          <p:nvPr/>
        </p:nvPicPr>
        <p:blipFill rotWithShape="1">
          <a:blip r:embed="rId9">
            <a:alphaModFix/>
          </a:blip>
          <a:srcRect/>
          <a:stretch/>
        </p:blipFill>
        <p:spPr>
          <a:xfrm>
            <a:off x="4821697" y="7271580"/>
            <a:ext cx="682776" cy="1355714"/>
          </a:xfrm>
          <a:prstGeom prst="rect">
            <a:avLst/>
          </a:prstGeom>
          <a:noFill/>
          <a:ln>
            <a:noFill/>
          </a:ln>
        </p:spPr>
      </p:pic>
      <p:sp>
        <p:nvSpPr>
          <p:cNvPr id="199" name="Google Shape;199;p4"/>
          <p:cNvSpPr/>
          <p:nvPr/>
        </p:nvSpPr>
        <p:spPr>
          <a:xfrm>
            <a:off x="5268632" y="7913057"/>
            <a:ext cx="241960" cy="134445"/>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
          <p:cNvSpPr/>
          <p:nvPr/>
        </p:nvSpPr>
        <p:spPr>
          <a:xfrm>
            <a:off x="5682618" y="7279529"/>
            <a:ext cx="244184" cy="23023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4"/>
          <p:cNvSpPr/>
          <p:nvPr/>
        </p:nvSpPr>
        <p:spPr>
          <a:xfrm>
            <a:off x="4745710" y="1904011"/>
            <a:ext cx="1350198" cy="1318233"/>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2" name="Google Shape;202;p4"/>
          <p:cNvPicPr preferRelativeResize="0"/>
          <p:nvPr/>
        </p:nvPicPr>
        <p:blipFill rotWithShape="1">
          <a:blip r:embed="rId17">
            <a:alphaModFix/>
          </a:blip>
          <a:srcRect/>
          <a:stretch/>
        </p:blipFill>
        <p:spPr>
          <a:xfrm>
            <a:off x="4856481" y="2001904"/>
            <a:ext cx="1118132" cy="1118132"/>
          </a:xfrm>
          <a:prstGeom prst="rect">
            <a:avLst/>
          </a:prstGeom>
          <a:noFill/>
          <a:ln w="9525" cap="flat" cmpd="sng">
            <a:solidFill>
              <a:srgbClr val="00B0F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784</Words>
  <Application>Microsoft Office PowerPoint</Application>
  <PresentationFormat>A4 210 x 297 mm</PresentationFormat>
  <Paragraphs>82</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vt:lpstr>
      <vt:lpstr>Meiryo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YAMAKI SAKI</dc:creator>
  <cp:lastModifiedBy>SAKI YAMAKI</cp:lastModifiedBy>
  <cp:revision>2</cp:revision>
  <dcterms:created xsi:type="dcterms:W3CDTF">2022-04-27T04:13:16Z</dcterms:created>
  <dcterms:modified xsi:type="dcterms:W3CDTF">2024-04-10T08:31:31Z</dcterms:modified>
</cp:coreProperties>
</file>