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906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hCdQoRNMWGGS1DVLE8R/4GOnvw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タイトル スライド">
  <p:cSld name="3_タイトル スライド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1" y="0"/>
            <a:ext cx="6508291" cy="9906000"/>
          </a:xfrm>
          <a:custGeom>
            <a:rect b="b" l="l" r="r" t="t"/>
            <a:pathLst>
              <a:path extrusionOk="0" h="5143500" w="8373110">
                <a:moveTo>
                  <a:pt x="0" y="0"/>
                </a:moveTo>
                <a:lnTo>
                  <a:pt x="8373110" y="0"/>
                </a:lnTo>
                <a:lnTo>
                  <a:pt x="6691546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CFD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4150451" y="0"/>
            <a:ext cx="2745739" cy="9906000"/>
          </a:xfrm>
          <a:custGeom>
            <a:rect b="b" l="l" r="r" t="t"/>
            <a:pathLst>
              <a:path extrusionOk="0" h="5143500" w="3520762">
                <a:moveTo>
                  <a:pt x="1854695" y="0"/>
                </a:moveTo>
                <a:lnTo>
                  <a:pt x="3520762" y="0"/>
                </a:lnTo>
                <a:lnTo>
                  <a:pt x="3520762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C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2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z</a:t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137933" y="136842"/>
            <a:ext cx="6582136" cy="9632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1757362" y="9723120"/>
            <a:ext cx="3343275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©KatagrMa, inc. 2022</a:t>
            </a:r>
            <a:endParaRPr b="0" i="0" sz="5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iry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3" name="Google Shape;83;p13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iry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タイトル スライド">
  <p:cSld name="2_タイトル スライド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" y="0"/>
            <a:ext cx="6508291" cy="9906000"/>
          </a:xfrm>
          <a:custGeom>
            <a:rect b="b" l="l" r="r" t="t"/>
            <a:pathLst>
              <a:path extrusionOk="0" h="5143500" w="8373110">
                <a:moveTo>
                  <a:pt x="0" y="0"/>
                </a:moveTo>
                <a:lnTo>
                  <a:pt x="8373110" y="0"/>
                </a:lnTo>
                <a:lnTo>
                  <a:pt x="6691546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CFD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4150451" y="0"/>
            <a:ext cx="2745739" cy="9906000"/>
          </a:xfrm>
          <a:custGeom>
            <a:rect b="b" l="l" r="r" t="t"/>
            <a:pathLst>
              <a:path extrusionOk="0" h="5143500" w="3520762">
                <a:moveTo>
                  <a:pt x="1854695" y="0"/>
                </a:moveTo>
                <a:lnTo>
                  <a:pt x="3520762" y="0"/>
                </a:lnTo>
                <a:lnTo>
                  <a:pt x="3520762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C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2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z</a:t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137933" y="136842"/>
            <a:ext cx="6582136" cy="9632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1757362" y="9723120"/>
            <a:ext cx="3343275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©KatagrMa, inc. 2022</a:t>
            </a:r>
            <a:endParaRPr b="0" i="0" sz="5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6344" y="318287"/>
            <a:ext cx="265310" cy="32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-1" y="0"/>
            <a:ext cx="6508291" cy="9906000"/>
          </a:xfrm>
          <a:custGeom>
            <a:rect b="b" l="l" r="r" t="t"/>
            <a:pathLst>
              <a:path extrusionOk="0" h="5143500" w="8373110">
                <a:moveTo>
                  <a:pt x="0" y="0"/>
                </a:moveTo>
                <a:lnTo>
                  <a:pt x="8373110" y="0"/>
                </a:lnTo>
                <a:lnTo>
                  <a:pt x="6691546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CFD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4150451" y="0"/>
            <a:ext cx="2745739" cy="9906000"/>
          </a:xfrm>
          <a:custGeom>
            <a:rect b="b" l="l" r="r" t="t"/>
            <a:pathLst>
              <a:path extrusionOk="0" h="5143500" w="3520762">
                <a:moveTo>
                  <a:pt x="1854695" y="0"/>
                </a:moveTo>
                <a:lnTo>
                  <a:pt x="3520762" y="0"/>
                </a:lnTo>
                <a:lnTo>
                  <a:pt x="3520762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C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2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z</a:t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137933" y="136842"/>
            <a:ext cx="6582136" cy="9632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1757362" y="9723120"/>
            <a:ext cx="3343275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©KatagrMa, inc. 2022</a:t>
            </a:r>
            <a:endParaRPr b="0" i="0" sz="5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137932" y="1798320"/>
            <a:ext cx="6582135" cy="79708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6344" y="297967"/>
            <a:ext cx="265310" cy="32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1" y="0"/>
            <a:ext cx="6508291" cy="9906000"/>
          </a:xfrm>
          <a:custGeom>
            <a:rect b="b" l="l" r="r" t="t"/>
            <a:pathLst>
              <a:path extrusionOk="0" h="5143500" w="8373110">
                <a:moveTo>
                  <a:pt x="0" y="0"/>
                </a:moveTo>
                <a:lnTo>
                  <a:pt x="8373110" y="0"/>
                </a:lnTo>
                <a:lnTo>
                  <a:pt x="6691546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CFD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4150451" y="0"/>
            <a:ext cx="2745739" cy="9906000"/>
          </a:xfrm>
          <a:custGeom>
            <a:rect b="b" l="l" r="r" t="t"/>
            <a:pathLst>
              <a:path extrusionOk="0" h="5143500" w="3520762">
                <a:moveTo>
                  <a:pt x="1854695" y="0"/>
                </a:moveTo>
                <a:lnTo>
                  <a:pt x="3520762" y="0"/>
                </a:lnTo>
                <a:lnTo>
                  <a:pt x="3520762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C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2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z</a:t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/>
          <p:nvPr/>
        </p:nvSpPr>
        <p:spPr>
          <a:xfrm>
            <a:off x="137933" y="136842"/>
            <a:ext cx="6582136" cy="9632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1757362" y="9723120"/>
            <a:ext cx="3343275" cy="228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©KatagrMa, inc. 2022</a:t>
            </a:r>
            <a:endParaRPr b="0" i="0" sz="5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6344" y="9395943"/>
            <a:ext cx="265310" cy="32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eiryo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eiryo"/>
              <a:buNone/>
              <a:defRPr b="0" i="0" sz="33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jpg"/><Relationship Id="rId10" Type="http://schemas.openxmlformats.org/officeDocument/2006/relationships/image" Target="../media/image14.png"/><Relationship Id="rId13" Type="http://schemas.openxmlformats.org/officeDocument/2006/relationships/image" Target="../media/image16.pn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9" Type="http://schemas.openxmlformats.org/officeDocument/2006/relationships/image" Target="../media/image7.jpg"/><Relationship Id="rId15" Type="http://schemas.openxmlformats.org/officeDocument/2006/relationships/image" Target="../media/image6.png"/><Relationship Id="rId14" Type="http://schemas.openxmlformats.org/officeDocument/2006/relationships/image" Target="../media/image10.jpg"/><Relationship Id="rId17" Type="http://schemas.openxmlformats.org/officeDocument/2006/relationships/image" Target="../media/image9.jpg"/><Relationship Id="rId16" Type="http://schemas.openxmlformats.org/officeDocument/2006/relationships/image" Target="../media/image1.png"/><Relationship Id="rId5" Type="http://schemas.openxmlformats.org/officeDocument/2006/relationships/image" Target="../media/image15.jp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>
            <a:off x="152399" y="1428919"/>
            <a:ext cx="6582135" cy="8325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2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06776" y="1659950"/>
            <a:ext cx="1735833" cy="2261798"/>
          </a:xfrm>
          <a:prstGeom prst="roundRect">
            <a:avLst>
              <a:gd fmla="val 6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2586231" y="1656815"/>
            <a:ext cx="1735833" cy="2261798"/>
          </a:xfrm>
          <a:prstGeom prst="roundRect">
            <a:avLst>
              <a:gd fmla="val 6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536097" y="1665762"/>
            <a:ext cx="1735833" cy="2261798"/>
          </a:xfrm>
          <a:prstGeom prst="roundRect">
            <a:avLst>
              <a:gd fmla="val 6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606776" y="4450077"/>
            <a:ext cx="1735833" cy="2261798"/>
          </a:xfrm>
          <a:prstGeom prst="roundRect">
            <a:avLst>
              <a:gd fmla="val 6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2586231" y="4496472"/>
            <a:ext cx="1735833" cy="2261798"/>
          </a:xfrm>
          <a:prstGeom prst="roundRect">
            <a:avLst>
              <a:gd fmla="val 6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4566257" y="4496472"/>
            <a:ext cx="1735833" cy="2261798"/>
          </a:xfrm>
          <a:prstGeom prst="roundRect">
            <a:avLst>
              <a:gd fmla="val 6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606776" y="7240205"/>
            <a:ext cx="1735833" cy="2261798"/>
          </a:xfrm>
          <a:prstGeom prst="roundRect">
            <a:avLst>
              <a:gd fmla="val 6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2586231" y="7273233"/>
            <a:ext cx="1735833" cy="2261798"/>
          </a:xfrm>
          <a:prstGeom prst="roundRect">
            <a:avLst>
              <a:gd fmla="val 6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4566257" y="7273233"/>
            <a:ext cx="1735833" cy="2261798"/>
          </a:xfrm>
          <a:prstGeom prst="roundRect">
            <a:avLst>
              <a:gd fmla="val 6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958048" y="3418799"/>
            <a:ext cx="95891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[設定] を</a:t>
            </a:r>
            <a:endParaRPr b="1" i="0" sz="11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/>
          </a:p>
        </p:txBody>
      </p:sp>
      <p:sp>
        <p:nvSpPr>
          <p:cNvPr id="121" name="Google Shape;121;p1"/>
          <p:cNvSpPr txBox="1"/>
          <p:nvPr/>
        </p:nvSpPr>
        <p:spPr>
          <a:xfrm>
            <a:off x="2902563" y="3414539"/>
            <a:ext cx="108234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1番下まで</a:t>
            </a:r>
            <a:endParaRPr b="1" i="0" sz="11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スクロール</a:t>
            </a:r>
            <a:endParaRPr/>
          </a:p>
        </p:txBody>
      </p:sp>
      <p:sp>
        <p:nvSpPr>
          <p:cNvPr id="122" name="Google Shape;122;p1"/>
          <p:cNvSpPr/>
          <p:nvPr/>
        </p:nvSpPr>
        <p:spPr>
          <a:xfrm>
            <a:off x="152399" y="112702"/>
            <a:ext cx="6547105" cy="867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1437506" y="616826"/>
            <a:ext cx="39084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iphone / ipadで</a:t>
            </a:r>
            <a:endParaRPr b="1" i="0" sz="2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Safariのキャッシュクリア</a:t>
            </a:r>
            <a:endParaRPr b="1" i="0" sz="1800" u="none" cap="none" strike="noStrike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363" y="1772941"/>
            <a:ext cx="686659" cy="14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8838" y="1733924"/>
            <a:ext cx="710618" cy="153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6033" y="1794547"/>
            <a:ext cx="696280" cy="150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353" y="4637791"/>
            <a:ext cx="686659" cy="14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/>
          <p:nvPr/>
        </p:nvSpPr>
        <p:spPr>
          <a:xfrm>
            <a:off x="1242196" y="1860559"/>
            <a:ext cx="255487" cy="26063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4995934" y="2975980"/>
            <a:ext cx="845419" cy="17694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103892" y="4812441"/>
            <a:ext cx="845419" cy="17694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31" name="Google Shape;131;p1"/>
          <p:cNvCxnSpPr/>
          <p:nvPr/>
        </p:nvCxnSpPr>
        <p:spPr>
          <a:xfrm>
            <a:off x="3441123" y="2072302"/>
            <a:ext cx="0" cy="104394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2" name="Google Shape;132;p1"/>
          <p:cNvSpPr txBox="1"/>
          <p:nvPr/>
        </p:nvSpPr>
        <p:spPr>
          <a:xfrm>
            <a:off x="4937982" y="3417770"/>
            <a:ext cx="95891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[詳細] を</a:t>
            </a:r>
            <a:endParaRPr b="1" i="0" sz="11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/>
          </a:p>
        </p:txBody>
      </p:sp>
      <p:sp>
        <p:nvSpPr>
          <p:cNvPr id="133" name="Google Shape;133;p1"/>
          <p:cNvSpPr txBox="1"/>
          <p:nvPr/>
        </p:nvSpPr>
        <p:spPr>
          <a:xfrm>
            <a:off x="531140" y="6209942"/>
            <a:ext cx="184960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[Webサイトデータ]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をタップ</a:t>
            </a:r>
            <a:endParaRPr/>
          </a:p>
        </p:txBody>
      </p:sp>
      <p:sp>
        <p:nvSpPr>
          <p:cNvPr id="134" name="Google Shape;134;p1"/>
          <p:cNvSpPr txBox="1"/>
          <p:nvPr/>
        </p:nvSpPr>
        <p:spPr>
          <a:xfrm>
            <a:off x="2983810" y="6212508"/>
            <a:ext cx="96212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[編集]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をタップ</a:t>
            </a:r>
            <a:endParaRPr/>
          </a:p>
        </p:txBody>
      </p:sp>
      <p:grpSp>
        <p:nvGrpSpPr>
          <p:cNvPr id="135" name="Google Shape;135;p1"/>
          <p:cNvGrpSpPr/>
          <p:nvPr/>
        </p:nvGrpSpPr>
        <p:grpSpPr>
          <a:xfrm>
            <a:off x="3112443" y="4637791"/>
            <a:ext cx="683408" cy="1478965"/>
            <a:chOff x="2927919" y="4472949"/>
            <a:chExt cx="836672" cy="1810643"/>
          </a:xfrm>
        </p:grpSpPr>
        <p:pic>
          <p:nvPicPr>
            <p:cNvPr id="136" name="Google Shape;136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27920" y="4472949"/>
              <a:ext cx="836671" cy="1810643"/>
            </a:xfrm>
            <a:custGeom>
              <a:rect b="b" l="l" r="r" t="t"/>
              <a:pathLst>
                <a:path extrusionOk="0" h="1810643" w="836671">
                  <a:moveTo>
                    <a:pt x="0" y="1708411"/>
                  </a:moveTo>
                  <a:lnTo>
                    <a:pt x="836671" y="1708411"/>
                  </a:lnTo>
                  <a:lnTo>
                    <a:pt x="836671" y="1810643"/>
                  </a:lnTo>
                  <a:lnTo>
                    <a:pt x="0" y="1810643"/>
                  </a:lnTo>
                  <a:close/>
                  <a:moveTo>
                    <a:pt x="0" y="0"/>
                  </a:moveTo>
                  <a:lnTo>
                    <a:pt x="836671" y="0"/>
                  </a:lnTo>
                  <a:lnTo>
                    <a:pt x="836671" y="552441"/>
                  </a:lnTo>
                  <a:lnTo>
                    <a:pt x="0" y="55244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37" name="Google Shape;137;p1"/>
            <p:cNvPicPr preferRelativeResize="0"/>
            <p:nvPr/>
          </p:nvPicPr>
          <p:blipFill rotWithShape="1">
            <a:blip r:embed="rId8">
              <a:alphaModFix/>
            </a:blip>
            <a:srcRect b="5890" l="0" r="0" t="31011"/>
            <a:stretch/>
          </p:blipFill>
          <p:spPr>
            <a:xfrm>
              <a:off x="2927919" y="5025390"/>
              <a:ext cx="836671" cy="1155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1"/>
          <p:cNvGrpSpPr/>
          <p:nvPr/>
        </p:nvGrpSpPr>
        <p:grpSpPr>
          <a:xfrm>
            <a:off x="5086033" y="4666808"/>
            <a:ext cx="696280" cy="1467209"/>
            <a:chOff x="5112133" y="4385921"/>
            <a:chExt cx="861084" cy="1852778"/>
          </a:xfrm>
        </p:grpSpPr>
        <p:pic>
          <p:nvPicPr>
            <p:cNvPr id="139" name="Google Shape;139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117076" y="4385921"/>
              <a:ext cx="856141" cy="1852778"/>
            </a:xfrm>
            <a:custGeom>
              <a:rect b="b" l="l" r="r" t="t"/>
              <a:pathLst>
                <a:path extrusionOk="0" h="1852778" w="856141">
                  <a:moveTo>
                    <a:pt x="0" y="1698649"/>
                  </a:moveTo>
                  <a:lnTo>
                    <a:pt x="856141" y="1698649"/>
                  </a:lnTo>
                  <a:lnTo>
                    <a:pt x="856141" y="1852778"/>
                  </a:lnTo>
                  <a:lnTo>
                    <a:pt x="0" y="1852778"/>
                  </a:lnTo>
                  <a:close/>
                  <a:moveTo>
                    <a:pt x="0" y="0"/>
                  </a:moveTo>
                  <a:lnTo>
                    <a:pt x="856141" y="0"/>
                  </a:lnTo>
                  <a:lnTo>
                    <a:pt x="856141" y="588336"/>
                  </a:lnTo>
                  <a:lnTo>
                    <a:pt x="0" y="58833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40" name="Google Shape;140;p1"/>
            <p:cNvPicPr preferRelativeResize="0"/>
            <p:nvPr/>
          </p:nvPicPr>
          <p:blipFill rotWithShape="1">
            <a:blip r:embed="rId10">
              <a:alphaModFix/>
            </a:blip>
            <a:srcRect b="6056" l="0" r="0" t="30607"/>
            <a:stretch/>
          </p:blipFill>
          <p:spPr>
            <a:xfrm>
              <a:off x="5112133" y="4941840"/>
              <a:ext cx="861083" cy="11802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1"/>
          <p:cNvSpPr/>
          <p:nvPr/>
        </p:nvSpPr>
        <p:spPr>
          <a:xfrm>
            <a:off x="5012131" y="4987954"/>
            <a:ext cx="939577" cy="17694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3689630" y="4673395"/>
            <a:ext cx="252096" cy="17694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143" name="Google Shape;143;p1"/>
          <p:cNvGrpSpPr/>
          <p:nvPr/>
        </p:nvGrpSpPr>
        <p:grpSpPr>
          <a:xfrm>
            <a:off x="4565663" y="6219711"/>
            <a:ext cx="1806905" cy="430887"/>
            <a:chOff x="4768627" y="6064830"/>
            <a:chExt cx="1806905" cy="430887"/>
          </a:xfrm>
        </p:grpSpPr>
        <p:sp>
          <p:nvSpPr>
            <p:cNvPr id="144" name="Google Shape;144;p1"/>
            <p:cNvSpPr txBox="1"/>
            <p:nvPr/>
          </p:nvSpPr>
          <p:spPr>
            <a:xfrm>
              <a:off x="4768627" y="6064830"/>
              <a:ext cx="1806905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[katagrma.co.jp]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の左の[　]をタップ</a:t>
              </a:r>
              <a:endParaRPr/>
            </a:p>
          </p:txBody>
        </p:sp>
        <p:pic>
          <p:nvPicPr>
            <p:cNvPr id="145" name="Google Shape;145;p1"/>
            <p:cNvPicPr preferRelativeResize="0"/>
            <p:nvPr/>
          </p:nvPicPr>
          <p:blipFill rotWithShape="1">
            <a:blip r:embed="rId11">
              <a:alphaModFix/>
            </a:blip>
            <a:srcRect b="70876" l="4106" r="89477" t="26187"/>
            <a:stretch/>
          </p:blipFill>
          <p:spPr>
            <a:xfrm>
              <a:off x="5521408" y="6280273"/>
              <a:ext cx="143041" cy="141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"/>
          <p:cNvSpPr txBox="1"/>
          <p:nvPr/>
        </p:nvSpPr>
        <p:spPr>
          <a:xfrm>
            <a:off x="933349" y="9046408"/>
            <a:ext cx="96212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[削除]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をタップ</a:t>
            </a:r>
            <a:endParaRPr/>
          </a:p>
        </p:txBody>
      </p:sp>
      <p:grpSp>
        <p:nvGrpSpPr>
          <p:cNvPr id="147" name="Google Shape;147;p1"/>
          <p:cNvGrpSpPr/>
          <p:nvPr/>
        </p:nvGrpSpPr>
        <p:grpSpPr>
          <a:xfrm>
            <a:off x="1143554" y="7494368"/>
            <a:ext cx="682491" cy="1466529"/>
            <a:chOff x="576801" y="7365261"/>
            <a:chExt cx="862243" cy="1852778"/>
          </a:xfrm>
        </p:grpSpPr>
        <p:pic>
          <p:nvPicPr>
            <p:cNvPr id="148" name="Google Shape;148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82903" y="7365261"/>
              <a:ext cx="856141" cy="1852778"/>
            </a:xfrm>
            <a:custGeom>
              <a:rect b="b" l="l" r="r" t="t"/>
              <a:pathLst>
                <a:path extrusionOk="0" h="1852778" w="856141">
                  <a:moveTo>
                    <a:pt x="0" y="1738735"/>
                  </a:moveTo>
                  <a:lnTo>
                    <a:pt x="856141" y="1738735"/>
                  </a:lnTo>
                  <a:lnTo>
                    <a:pt x="856141" y="1852778"/>
                  </a:lnTo>
                  <a:lnTo>
                    <a:pt x="0" y="1852778"/>
                  </a:lnTo>
                  <a:close/>
                  <a:moveTo>
                    <a:pt x="0" y="0"/>
                  </a:moveTo>
                  <a:lnTo>
                    <a:pt x="856141" y="0"/>
                  </a:lnTo>
                  <a:lnTo>
                    <a:pt x="856141" y="557635"/>
                  </a:lnTo>
                  <a:lnTo>
                    <a:pt x="0" y="557635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49" name="Google Shape;149;p1"/>
            <p:cNvPicPr preferRelativeResize="0"/>
            <p:nvPr/>
          </p:nvPicPr>
          <p:blipFill rotWithShape="1">
            <a:blip r:embed="rId13">
              <a:alphaModFix/>
            </a:blip>
            <a:srcRect b="6019" l="0" r="0" t="30234"/>
            <a:stretch/>
          </p:blipFill>
          <p:spPr>
            <a:xfrm>
              <a:off x="576801" y="7907656"/>
              <a:ext cx="856141" cy="1181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"/>
          <p:cNvSpPr/>
          <p:nvPr/>
        </p:nvSpPr>
        <p:spPr>
          <a:xfrm>
            <a:off x="1658269" y="7532084"/>
            <a:ext cx="252096" cy="17694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2999618" y="9046408"/>
            <a:ext cx="96212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[完了]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をタップ</a:t>
            </a:r>
            <a:endParaRPr/>
          </a:p>
        </p:txBody>
      </p:sp>
      <p:grpSp>
        <p:nvGrpSpPr>
          <p:cNvPr id="152" name="Google Shape;152;p1"/>
          <p:cNvGrpSpPr/>
          <p:nvPr/>
        </p:nvGrpSpPr>
        <p:grpSpPr>
          <a:xfrm>
            <a:off x="3111342" y="7436452"/>
            <a:ext cx="707057" cy="1524445"/>
            <a:chOff x="2932499" y="7332238"/>
            <a:chExt cx="859342" cy="1852778"/>
          </a:xfrm>
        </p:grpSpPr>
        <p:pic>
          <p:nvPicPr>
            <p:cNvPr id="153" name="Google Shape;153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935700" y="7332238"/>
              <a:ext cx="856141" cy="1852778"/>
            </a:xfrm>
            <a:custGeom>
              <a:rect b="b" l="l" r="r" t="t"/>
              <a:pathLst>
                <a:path extrusionOk="0" h="1852778" w="856141">
                  <a:moveTo>
                    <a:pt x="0" y="1678758"/>
                  </a:moveTo>
                  <a:lnTo>
                    <a:pt x="856141" y="1678758"/>
                  </a:lnTo>
                  <a:lnTo>
                    <a:pt x="856141" y="1852778"/>
                  </a:lnTo>
                  <a:lnTo>
                    <a:pt x="0" y="1852778"/>
                  </a:lnTo>
                  <a:close/>
                  <a:moveTo>
                    <a:pt x="0" y="0"/>
                  </a:moveTo>
                  <a:lnTo>
                    <a:pt x="856141" y="0"/>
                  </a:lnTo>
                  <a:lnTo>
                    <a:pt x="856141" y="489313"/>
                  </a:lnTo>
                  <a:lnTo>
                    <a:pt x="0" y="48931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54" name="Google Shape;154;p1"/>
            <p:cNvPicPr preferRelativeResize="0"/>
            <p:nvPr/>
          </p:nvPicPr>
          <p:blipFill rotWithShape="1">
            <a:blip r:embed="rId15">
              <a:alphaModFix/>
            </a:blip>
            <a:srcRect b="9724" l="0" r="0" t="24619"/>
            <a:stretch/>
          </p:blipFill>
          <p:spPr>
            <a:xfrm>
              <a:off x="2932499" y="7794535"/>
              <a:ext cx="856141" cy="1216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1"/>
          <p:cNvSpPr/>
          <p:nvPr/>
        </p:nvSpPr>
        <p:spPr>
          <a:xfrm>
            <a:off x="3683408" y="7466263"/>
            <a:ext cx="252096" cy="17694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56" name="Google Shape;156;p1"/>
          <p:cNvPicPr preferRelativeResize="0"/>
          <p:nvPr/>
        </p:nvPicPr>
        <p:blipFill rotWithShape="1">
          <a:blip r:embed="rId16">
            <a:alphaModFix/>
          </a:blip>
          <a:srcRect b="56755" l="44035" r="43322" t="29569"/>
          <a:stretch/>
        </p:blipFill>
        <p:spPr>
          <a:xfrm>
            <a:off x="4575079" y="7489537"/>
            <a:ext cx="1756849" cy="142563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"/>
          <p:cNvSpPr txBox="1"/>
          <p:nvPr/>
        </p:nvSpPr>
        <p:spPr>
          <a:xfrm>
            <a:off x="4929768" y="9046408"/>
            <a:ext cx="96212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これで</a:t>
            </a:r>
            <a:endParaRPr b="1" i="0" sz="11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完了です!</a:t>
            </a:r>
            <a:endParaRPr b="1" i="0" sz="11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330898" y="207380"/>
            <a:ext cx="265310" cy="32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 txBox="1"/>
          <p:nvPr/>
        </p:nvSpPr>
        <p:spPr>
          <a:xfrm>
            <a:off x="5782325" y="131175"/>
            <a:ext cx="939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KT2023030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2022-05-25T04:29:25Z</dcterms:created>
  <dc:creator>YAMAKI SAKI</dc:creator>
</cp:coreProperties>
</file>