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9906000" cx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hCdQoRNMWGGS1DVLE8R/4GOnvw4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タイトル スライド">
  <p:cSld name="3_タイトル スライド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/>
          <p:nvPr/>
        </p:nvSpPr>
        <p:spPr>
          <a:xfrm>
            <a:off x="-1" y="0"/>
            <a:ext cx="6508291" cy="9906000"/>
          </a:xfrm>
          <a:custGeom>
            <a:rect b="b" l="l" r="r" t="t"/>
            <a:pathLst>
              <a:path extrusionOk="0" h="5143500" w="8373110">
                <a:moveTo>
                  <a:pt x="0" y="0"/>
                </a:moveTo>
                <a:lnTo>
                  <a:pt x="8373110" y="0"/>
                </a:lnTo>
                <a:lnTo>
                  <a:pt x="6691546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CFDB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2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" name="Google Shape;13;p3"/>
          <p:cNvSpPr/>
          <p:nvPr/>
        </p:nvSpPr>
        <p:spPr>
          <a:xfrm>
            <a:off x="4150451" y="0"/>
            <a:ext cx="2745739" cy="9906000"/>
          </a:xfrm>
          <a:custGeom>
            <a:rect b="b" l="l" r="r" t="t"/>
            <a:pathLst>
              <a:path extrusionOk="0" h="5143500" w="3520762">
                <a:moveTo>
                  <a:pt x="1854695" y="0"/>
                </a:moveTo>
                <a:lnTo>
                  <a:pt x="3520762" y="0"/>
                </a:lnTo>
                <a:lnTo>
                  <a:pt x="3520762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DBC09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2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z</a:t>
            </a:r>
            <a:endParaRPr b="0" i="0" sz="2112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/>
          <p:nvPr/>
        </p:nvSpPr>
        <p:spPr>
          <a:xfrm>
            <a:off x="137933" y="136842"/>
            <a:ext cx="6582136" cy="96323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2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7" name="Google Shape;17;p3"/>
          <p:cNvSpPr txBox="1"/>
          <p:nvPr/>
        </p:nvSpPr>
        <p:spPr>
          <a:xfrm>
            <a:off x="1757362" y="9723120"/>
            <a:ext cx="3343275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©KatagrMa, inc. 2022</a:t>
            </a:r>
            <a:endParaRPr b="0" i="0" sz="5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iryo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" type="body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83" name="Google Shape;83;p13"/>
          <p:cNvSpPr txBox="1"/>
          <p:nvPr>
            <p:ph idx="2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84" name="Google Shape;84;p13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3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 txBox="1"/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iryo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4"/>
          <p:cNvSpPr/>
          <p:nvPr>
            <p:ph idx="2" type="pic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14"/>
          <p:cNvSpPr txBox="1"/>
          <p:nvPr>
            <p:ph idx="1" type="body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91" name="Google Shape;91;p14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4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4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5"/>
          <p:cNvSpPr txBox="1"/>
          <p:nvPr>
            <p:ph idx="1" type="body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15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5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5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6"/>
          <p:cNvSpPr txBox="1"/>
          <p:nvPr>
            <p:ph idx="1" type="body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16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6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6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タイトル スライド">
  <p:cSld name="2_タイトル スライド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-1" y="0"/>
            <a:ext cx="6508291" cy="9906000"/>
          </a:xfrm>
          <a:custGeom>
            <a:rect b="b" l="l" r="r" t="t"/>
            <a:pathLst>
              <a:path extrusionOk="0" h="5143500" w="8373110">
                <a:moveTo>
                  <a:pt x="0" y="0"/>
                </a:moveTo>
                <a:lnTo>
                  <a:pt x="8373110" y="0"/>
                </a:lnTo>
                <a:lnTo>
                  <a:pt x="6691546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CFDB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2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" name="Google Shape;20;p4"/>
          <p:cNvSpPr/>
          <p:nvPr/>
        </p:nvSpPr>
        <p:spPr>
          <a:xfrm>
            <a:off x="4150451" y="0"/>
            <a:ext cx="2745739" cy="9906000"/>
          </a:xfrm>
          <a:custGeom>
            <a:rect b="b" l="l" r="r" t="t"/>
            <a:pathLst>
              <a:path extrusionOk="0" h="5143500" w="3520762">
                <a:moveTo>
                  <a:pt x="1854695" y="0"/>
                </a:moveTo>
                <a:lnTo>
                  <a:pt x="3520762" y="0"/>
                </a:lnTo>
                <a:lnTo>
                  <a:pt x="3520762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DBC09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2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z</a:t>
            </a:r>
            <a:endParaRPr b="0" i="0" sz="2112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1" name="Google Shape;21;p4"/>
          <p:cNvSpPr txBox="1"/>
          <p:nvPr>
            <p:ph idx="10" type="dt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1" type="ftr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/>
          <p:nvPr/>
        </p:nvSpPr>
        <p:spPr>
          <a:xfrm>
            <a:off x="137933" y="136842"/>
            <a:ext cx="6582136" cy="96323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2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4" name="Google Shape;24;p4"/>
          <p:cNvSpPr txBox="1"/>
          <p:nvPr/>
        </p:nvSpPr>
        <p:spPr>
          <a:xfrm>
            <a:off x="1757362" y="9723120"/>
            <a:ext cx="3343275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©KatagrMa, inc. 2022</a:t>
            </a:r>
            <a:endParaRPr b="0" i="0" sz="5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25" name="Google Shape;25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96344" y="318287"/>
            <a:ext cx="265310" cy="327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>
  <p:cSld name="タイトル スライド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-1" y="0"/>
            <a:ext cx="6508291" cy="9906000"/>
          </a:xfrm>
          <a:custGeom>
            <a:rect b="b" l="l" r="r" t="t"/>
            <a:pathLst>
              <a:path extrusionOk="0" h="5143500" w="8373110">
                <a:moveTo>
                  <a:pt x="0" y="0"/>
                </a:moveTo>
                <a:lnTo>
                  <a:pt x="8373110" y="0"/>
                </a:lnTo>
                <a:lnTo>
                  <a:pt x="6691546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CFDB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2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4150451" y="0"/>
            <a:ext cx="2745739" cy="9906000"/>
          </a:xfrm>
          <a:custGeom>
            <a:rect b="b" l="l" r="r" t="t"/>
            <a:pathLst>
              <a:path extrusionOk="0" h="5143500" w="3520762">
                <a:moveTo>
                  <a:pt x="1854695" y="0"/>
                </a:moveTo>
                <a:lnTo>
                  <a:pt x="3520762" y="0"/>
                </a:lnTo>
                <a:lnTo>
                  <a:pt x="3520762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DBC09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2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z</a:t>
            </a:r>
            <a:endParaRPr b="0" i="0" sz="2112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9" name="Google Shape;29;p5"/>
          <p:cNvSpPr txBox="1"/>
          <p:nvPr>
            <p:ph idx="10" type="dt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1" type="ftr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/>
          <p:nvPr/>
        </p:nvSpPr>
        <p:spPr>
          <a:xfrm>
            <a:off x="137933" y="136842"/>
            <a:ext cx="6582136" cy="96323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2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2" name="Google Shape;32;p5"/>
          <p:cNvSpPr txBox="1"/>
          <p:nvPr/>
        </p:nvSpPr>
        <p:spPr>
          <a:xfrm>
            <a:off x="1757362" y="9723120"/>
            <a:ext cx="3343275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©KatagrMa, inc. 2022</a:t>
            </a:r>
            <a:endParaRPr b="0" i="0" sz="5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3" name="Google Shape;33;p5"/>
          <p:cNvSpPr/>
          <p:nvPr/>
        </p:nvSpPr>
        <p:spPr>
          <a:xfrm>
            <a:off x="137932" y="1798320"/>
            <a:ext cx="6582135" cy="797083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2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34" name="Google Shape;3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96344" y="297967"/>
            <a:ext cx="265310" cy="327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タイトル スライド">
  <p:cSld name="1_タイトル スライド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/>
          <p:nvPr/>
        </p:nvSpPr>
        <p:spPr>
          <a:xfrm>
            <a:off x="-1" y="0"/>
            <a:ext cx="6508291" cy="9906000"/>
          </a:xfrm>
          <a:custGeom>
            <a:rect b="b" l="l" r="r" t="t"/>
            <a:pathLst>
              <a:path extrusionOk="0" h="5143500" w="8373110">
                <a:moveTo>
                  <a:pt x="0" y="0"/>
                </a:moveTo>
                <a:lnTo>
                  <a:pt x="8373110" y="0"/>
                </a:lnTo>
                <a:lnTo>
                  <a:pt x="6691546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CFDB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2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7" name="Google Shape;37;p6"/>
          <p:cNvSpPr/>
          <p:nvPr/>
        </p:nvSpPr>
        <p:spPr>
          <a:xfrm>
            <a:off x="4150451" y="0"/>
            <a:ext cx="2745739" cy="9906000"/>
          </a:xfrm>
          <a:custGeom>
            <a:rect b="b" l="l" r="r" t="t"/>
            <a:pathLst>
              <a:path extrusionOk="0" h="5143500" w="3520762">
                <a:moveTo>
                  <a:pt x="1854695" y="0"/>
                </a:moveTo>
                <a:lnTo>
                  <a:pt x="3520762" y="0"/>
                </a:lnTo>
                <a:lnTo>
                  <a:pt x="3520762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DBC09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2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z</a:t>
            </a:r>
            <a:endParaRPr b="0" i="0" sz="2112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8" name="Google Shape;38;p6"/>
          <p:cNvSpPr txBox="1"/>
          <p:nvPr>
            <p:ph idx="10" type="dt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1" type="ftr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/>
          <p:nvPr/>
        </p:nvSpPr>
        <p:spPr>
          <a:xfrm>
            <a:off x="137933" y="136842"/>
            <a:ext cx="6582136" cy="96323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2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1" name="Google Shape;41;p6"/>
          <p:cNvSpPr txBox="1"/>
          <p:nvPr/>
        </p:nvSpPr>
        <p:spPr>
          <a:xfrm>
            <a:off x="1757362" y="9723120"/>
            <a:ext cx="3343275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" u="none" cap="none" strike="noStrik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©KatagrMa, inc. 2022</a:t>
            </a:r>
            <a:endParaRPr b="0" i="0" sz="5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42" name="Google Shape;42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96344" y="9395943"/>
            <a:ext cx="265310" cy="327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Meiryo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" type="body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2" name="Google Shape;52;p8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" type="body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2" type="body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65" name="Google Shape;65;p10"/>
          <p:cNvSpPr txBox="1"/>
          <p:nvPr>
            <p:ph idx="2" type="body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3" type="body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67" name="Google Shape;67;p10"/>
          <p:cNvSpPr txBox="1"/>
          <p:nvPr>
            <p:ph idx="4" type="body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Meiryo"/>
              <a:buNone/>
              <a:defRPr b="0" i="0" sz="33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Meiryo"/>
                <a:ea typeface="Meiryo"/>
                <a:cs typeface="Meiryo"/>
                <a:sym typeface="Meiry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jpg"/><Relationship Id="rId10" Type="http://schemas.openxmlformats.org/officeDocument/2006/relationships/image" Target="../media/image14.png"/><Relationship Id="rId13" Type="http://schemas.openxmlformats.org/officeDocument/2006/relationships/image" Target="../media/image16.png"/><Relationship Id="rId1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Relationship Id="rId4" Type="http://schemas.openxmlformats.org/officeDocument/2006/relationships/image" Target="../media/image8.jpg"/><Relationship Id="rId9" Type="http://schemas.openxmlformats.org/officeDocument/2006/relationships/image" Target="../media/image7.jpg"/><Relationship Id="rId15" Type="http://schemas.openxmlformats.org/officeDocument/2006/relationships/image" Target="../media/image6.png"/><Relationship Id="rId14" Type="http://schemas.openxmlformats.org/officeDocument/2006/relationships/image" Target="../media/image10.jpg"/><Relationship Id="rId17" Type="http://schemas.openxmlformats.org/officeDocument/2006/relationships/image" Target="../media/image9.jpg"/><Relationship Id="rId16" Type="http://schemas.openxmlformats.org/officeDocument/2006/relationships/image" Target="../media/image1.png"/><Relationship Id="rId5" Type="http://schemas.openxmlformats.org/officeDocument/2006/relationships/image" Target="../media/image15.jpg"/><Relationship Id="rId6" Type="http://schemas.openxmlformats.org/officeDocument/2006/relationships/image" Target="../media/image2.jpg"/><Relationship Id="rId7" Type="http://schemas.openxmlformats.org/officeDocument/2006/relationships/image" Target="../media/image3.jpg"/><Relationship Id="rId8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"/>
          <p:cNvSpPr/>
          <p:nvPr/>
        </p:nvSpPr>
        <p:spPr>
          <a:xfrm>
            <a:off x="152399" y="1428919"/>
            <a:ext cx="6582135" cy="83251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2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1" name="Google Shape;111;p1"/>
          <p:cNvSpPr/>
          <p:nvPr/>
        </p:nvSpPr>
        <p:spPr>
          <a:xfrm>
            <a:off x="606776" y="1659950"/>
            <a:ext cx="1735833" cy="2261798"/>
          </a:xfrm>
          <a:prstGeom prst="roundRect">
            <a:avLst>
              <a:gd fmla="val 682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2" name="Google Shape;112;p1"/>
          <p:cNvSpPr/>
          <p:nvPr/>
        </p:nvSpPr>
        <p:spPr>
          <a:xfrm>
            <a:off x="2586231" y="1656815"/>
            <a:ext cx="1735833" cy="2261798"/>
          </a:xfrm>
          <a:prstGeom prst="roundRect">
            <a:avLst>
              <a:gd fmla="val 682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3" name="Google Shape;113;p1"/>
          <p:cNvSpPr/>
          <p:nvPr/>
        </p:nvSpPr>
        <p:spPr>
          <a:xfrm>
            <a:off x="4536097" y="1665762"/>
            <a:ext cx="1735833" cy="2261798"/>
          </a:xfrm>
          <a:prstGeom prst="roundRect">
            <a:avLst>
              <a:gd fmla="val 682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4" name="Google Shape;114;p1"/>
          <p:cNvSpPr/>
          <p:nvPr/>
        </p:nvSpPr>
        <p:spPr>
          <a:xfrm>
            <a:off x="606776" y="4450077"/>
            <a:ext cx="1735833" cy="2261798"/>
          </a:xfrm>
          <a:prstGeom prst="roundRect">
            <a:avLst>
              <a:gd fmla="val 682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5" name="Google Shape;115;p1"/>
          <p:cNvSpPr/>
          <p:nvPr/>
        </p:nvSpPr>
        <p:spPr>
          <a:xfrm>
            <a:off x="2586231" y="4496472"/>
            <a:ext cx="1735833" cy="2261798"/>
          </a:xfrm>
          <a:prstGeom prst="roundRect">
            <a:avLst>
              <a:gd fmla="val 682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6" name="Google Shape;116;p1"/>
          <p:cNvSpPr/>
          <p:nvPr/>
        </p:nvSpPr>
        <p:spPr>
          <a:xfrm>
            <a:off x="4566257" y="4496472"/>
            <a:ext cx="1735833" cy="2261798"/>
          </a:xfrm>
          <a:prstGeom prst="roundRect">
            <a:avLst>
              <a:gd fmla="val 682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7" name="Google Shape;117;p1"/>
          <p:cNvSpPr/>
          <p:nvPr/>
        </p:nvSpPr>
        <p:spPr>
          <a:xfrm>
            <a:off x="606776" y="7240205"/>
            <a:ext cx="1735833" cy="2261798"/>
          </a:xfrm>
          <a:prstGeom prst="roundRect">
            <a:avLst>
              <a:gd fmla="val 682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8" name="Google Shape;118;p1"/>
          <p:cNvSpPr/>
          <p:nvPr/>
        </p:nvSpPr>
        <p:spPr>
          <a:xfrm>
            <a:off x="2586231" y="7273233"/>
            <a:ext cx="1735833" cy="2261798"/>
          </a:xfrm>
          <a:prstGeom prst="roundRect">
            <a:avLst>
              <a:gd fmla="val 682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9" name="Google Shape;119;p1"/>
          <p:cNvSpPr/>
          <p:nvPr/>
        </p:nvSpPr>
        <p:spPr>
          <a:xfrm>
            <a:off x="4566257" y="7273233"/>
            <a:ext cx="1735833" cy="2261798"/>
          </a:xfrm>
          <a:prstGeom prst="roundRect">
            <a:avLst>
              <a:gd fmla="val 682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20" name="Google Shape;120;p1"/>
          <p:cNvSpPr txBox="1"/>
          <p:nvPr/>
        </p:nvSpPr>
        <p:spPr>
          <a:xfrm>
            <a:off x="958048" y="3418799"/>
            <a:ext cx="958917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[設定] を</a:t>
            </a:r>
            <a:endParaRPr b="1" i="0" sz="1100" u="none" cap="none" strike="noStrik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タップ</a:t>
            </a:r>
            <a:endParaRPr/>
          </a:p>
        </p:txBody>
      </p:sp>
      <p:sp>
        <p:nvSpPr>
          <p:cNvPr id="121" name="Google Shape;121;p1"/>
          <p:cNvSpPr txBox="1"/>
          <p:nvPr/>
        </p:nvSpPr>
        <p:spPr>
          <a:xfrm>
            <a:off x="2902563" y="3414539"/>
            <a:ext cx="1082348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1番下まで</a:t>
            </a:r>
            <a:endParaRPr b="1" i="0" sz="1100" u="none" cap="none" strike="noStrik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スクロール</a:t>
            </a:r>
            <a:endParaRPr/>
          </a:p>
        </p:txBody>
      </p:sp>
      <p:sp>
        <p:nvSpPr>
          <p:cNvPr id="122" name="Google Shape;122;p1"/>
          <p:cNvSpPr/>
          <p:nvPr/>
        </p:nvSpPr>
        <p:spPr>
          <a:xfrm>
            <a:off x="152399" y="112702"/>
            <a:ext cx="6547105" cy="8670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23" name="Google Shape;123;p1"/>
          <p:cNvSpPr txBox="1"/>
          <p:nvPr/>
        </p:nvSpPr>
        <p:spPr>
          <a:xfrm>
            <a:off x="1437506" y="616826"/>
            <a:ext cx="390844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iphone / ipadで</a:t>
            </a:r>
            <a:endParaRPr b="1" i="0" sz="2400" u="none" cap="none" strike="noStrik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Safariのキャッシュクリア</a:t>
            </a:r>
            <a:endParaRPr b="1" i="0" sz="1800" u="none" cap="none" strike="noStrike">
              <a:solidFill>
                <a:srgbClr val="FF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24" name="Google Shape;12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363" y="1772941"/>
            <a:ext cx="686659" cy="148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98838" y="1733924"/>
            <a:ext cx="710618" cy="1537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86033" y="1794547"/>
            <a:ext cx="696280" cy="1506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54353" y="4637791"/>
            <a:ext cx="686659" cy="148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"/>
          <p:cNvSpPr/>
          <p:nvPr/>
        </p:nvSpPr>
        <p:spPr>
          <a:xfrm>
            <a:off x="1242196" y="1860559"/>
            <a:ext cx="255487" cy="260637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29" name="Google Shape;129;p1"/>
          <p:cNvSpPr/>
          <p:nvPr/>
        </p:nvSpPr>
        <p:spPr>
          <a:xfrm>
            <a:off x="4995934" y="2975980"/>
            <a:ext cx="845419" cy="176945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0" name="Google Shape;130;p1"/>
          <p:cNvSpPr/>
          <p:nvPr/>
        </p:nvSpPr>
        <p:spPr>
          <a:xfrm>
            <a:off x="1103892" y="4812441"/>
            <a:ext cx="845419" cy="176945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1" name="Google Shape;131;p1"/>
          <p:cNvCxnSpPr/>
          <p:nvPr/>
        </p:nvCxnSpPr>
        <p:spPr>
          <a:xfrm>
            <a:off x="3441123" y="2072302"/>
            <a:ext cx="0" cy="1043946"/>
          </a:xfrm>
          <a:prstGeom prst="straightConnector1">
            <a:avLst/>
          </a:prstGeom>
          <a:noFill/>
          <a:ln cap="flat" cmpd="sng" w="5715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32" name="Google Shape;132;p1"/>
          <p:cNvSpPr txBox="1"/>
          <p:nvPr/>
        </p:nvSpPr>
        <p:spPr>
          <a:xfrm>
            <a:off x="4937982" y="3417770"/>
            <a:ext cx="958917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[詳細] を</a:t>
            </a:r>
            <a:endParaRPr b="1" i="0" sz="1100" u="none" cap="none" strike="noStrik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タップ</a:t>
            </a:r>
            <a:endParaRPr/>
          </a:p>
        </p:txBody>
      </p:sp>
      <p:sp>
        <p:nvSpPr>
          <p:cNvPr id="133" name="Google Shape;133;p1"/>
          <p:cNvSpPr txBox="1"/>
          <p:nvPr/>
        </p:nvSpPr>
        <p:spPr>
          <a:xfrm>
            <a:off x="531140" y="6209942"/>
            <a:ext cx="1849609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[Webサイトデータ]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をタップ</a:t>
            </a:r>
            <a:endParaRPr/>
          </a:p>
        </p:txBody>
      </p:sp>
      <p:sp>
        <p:nvSpPr>
          <p:cNvPr id="134" name="Google Shape;134;p1"/>
          <p:cNvSpPr txBox="1"/>
          <p:nvPr/>
        </p:nvSpPr>
        <p:spPr>
          <a:xfrm>
            <a:off x="2983810" y="6212508"/>
            <a:ext cx="962123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[編集]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をタップ</a:t>
            </a:r>
            <a:endParaRPr/>
          </a:p>
        </p:txBody>
      </p:sp>
      <p:grpSp>
        <p:nvGrpSpPr>
          <p:cNvPr id="135" name="Google Shape;135;p1"/>
          <p:cNvGrpSpPr/>
          <p:nvPr/>
        </p:nvGrpSpPr>
        <p:grpSpPr>
          <a:xfrm>
            <a:off x="3112443" y="4637791"/>
            <a:ext cx="683408" cy="1478965"/>
            <a:chOff x="2927919" y="4472949"/>
            <a:chExt cx="836672" cy="1810643"/>
          </a:xfrm>
        </p:grpSpPr>
        <p:pic>
          <p:nvPicPr>
            <p:cNvPr id="136" name="Google Shape;136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927920" y="4472949"/>
              <a:ext cx="836671" cy="1810643"/>
            </a:xfrm>
            <a:custGeom>
              <a:rect b="b" l="l" r="r" t="t"/>
              <a:pathLst>
                <a:path extrusionOk="0" h="1810643" w="836671">
                  <a:moveTo>
                    <a:pt x="0" y="1708411"/>
                  </a:moveTo>
                  <a:lnTo>
                    <a:pt x="836671" y="1708411"/>
                  </a:lnTo>
                  <a:lnTo>
                    <a:pt x="836671" y="1810643"/>
                  </a:lnTo>
                  <a:lnTo>
                    <a:pt x="0" y="1810643"/>
                  </a:lnTo>
                  <a:close/>
                  <a:moveTo>
                    <a:pt x="0" y="0"/>
                  </a:moveTo>
                  <a:lnTo>
                    <a:pt x="836671" y="0"/>
                  </a:lnTo>
                  <a:lnTo>
                    <a:pt x="836671" y="552441"/>
                  </a:lnTo>
                  <a:lnTo>
                    <a:pt x="0" y="552441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137" name="Google Shape;137;p1"/>
            <p:cNvPicPr preferRelativeResize="0"/>
            <p:nvPr/>
          </p:nvPicPr>
          <p:blipFill rotWithShape="1">
            <a:blip r:embed="rId8">
              <a:alphaModFix/>
            </a:blip>
            <a:srcRect b="5890" l="0" r="0" t="31011"/>
            <a:stretch/>
          </p:blipFill>
          <p:spPr>
            <a:xfrm>
              <a:off x="2927919" y="5025390"/>
              <a:ext cx="836671" cy="115597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8" name="Google Shape;138;p1"/>
          <p:cNvGrpSpPr/>
          <p:nvPr/>
        </p:nvGrpSpPr>
        <p:grpSpPr>
          <a:xfrm>
            <a:off x="5086033" y="4666808"/>
            <a:ext cx="696280" cy="1467209"/>
            <a:chOff x="5112133" y="4385921"/>
            <a:chExt cx="861084" cy="1852778"/>
          </a:xfrm>
        </p:grpSpPr>
        <p:pic>
          <p:nvPicPr>
            <p:cNvPr id="139" name="Google Shape;139;p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5117076" y="4385921"/>
              <a:ext cx="856141" cy="1852778"/>
            </a:xfrm>
            <a:custGeom>
              <a:rect b="b" l="l" r="r" t="t"/>
              <a:pathLst>
                <a:path extrusionOk="0" h="1852778" w="856141">
                  <a:moveTo>
                    <a:pt x="0" y="1698649"/>
                  </a:moveTo>
                  <a:lnTo>
                    <a:pt x="856141" y="1698649"/>
                  </a:lnTo>
                  <a:lnTo>
                    <a:pt x="856141" y="1852778"/>
                  </a:lnTo>
                  <a:lnTo>
                    <a:pt x="0" y="1852778"/>
                  </a:lnTo>
                  <a:close/>
                  <a:moveTo>
                    <a:pt x="0" y="0"/>
                  </a:moveTo>
                  <a:lnTo>
                    <a:pt x="856141" y="0"/>
                  </a:lnTo>
                  <a:lnTo>
                    <a:pt x="856141" y="588336"/>
                  </a:lnTo>
                  <a:lnTo>
                    <a:pt x="0" y="588336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140" name="Google Shape;140;p1"/>
            <p:cNvPicPr preferRelativeResize="0"/>
            <p:nvPr/>
          </p:nvPicPr>
          <p:blipFill rotWithShape="1">
            <a:blip r:embed="rId10">
              <a:alphaModFix/>
            </a:blip>
            <a:srcRect b="6056" l="0" r="0" t="30607"/>
            <a:stretch/>
          </p:blipFill>
          <p:spPr>
            <a:xfrm>
              <a:off x="5112133" y="4941840"/>
              <a:ext cx="861083" cy="11802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1" name="Google Shape;141;p1"/>
          <p:cNvSpPr/>
          <p:nvPr/>
        </p:nvSpPr>
        <p:spPr>
          <a:xfrm>
            <a:off x="5012131" y="4987954"/>
            <a:ext cx="939577" cy="176945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2" name="Google Shape;142;p1"/>
          <p:cNvSpPr/>
          <p:nvPr/>
        </p:nvSpPr>
        <p:spPr>
          <a:xfrm>
            <a:off x="3689630" y="4673395"/>
            <a:ext cx="252096" cy="176945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grpSp>
        <p:nvGrpSpPr>
          <p:cNvPr id="143" name="Google Shape;143;p1"/>
          <p:cNvGrpSpPr/>
          <p:nvPr/>
        </p:nvGrpSpPr>
        <p:grpSpPr>
          <a:xfrm>
            <a:off x="4565663" y="6219711"/>
            <a:ext cx="1806905" cy="430887"/>
            <a:chOff x="4768627" y="6064830"/>
            <a:chExt cx="1806905" cy="430887"/>
          </a:xfrm>
        </p:grpSpPr>
        <p:sp>
          <p:nvSpPr>
            <p:cNvPr id="144" name="Google Shape;144;p1"/>
            <p:cNvSpPr txBox="1"/>
            <p:nvPr/>
          </p:nvSpPr>
          <p:spPr>
            <a:xfrm>
              <a:off x="4768627" y="6064830"/>
              <a:ext cx="1806905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100" u="none" cap="none" strike="noStrike">
                  <a:solidFill>
                    <a:schemeClr val="dk1"/>
                  </a:solidFill>
                  <a:latin typeface="Meiryo"/>
                  <a:ea typeface="Meiryo"/>
                  <a:cs typeface="Meiryo"/>
                  <a:sym typeface="Meiryo"/>
                </a:rPr>
                <a:t>[katagrma.co.jp]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100" u="none" cap="none" strike="noStrike">
                  <a:solidFill>
                    <a:schemeClr val="dk1"/>
                  </a:solidFill>
                  <a:latin typeface="Meiryo"/>
                  <a:ea typeface="Meiryo"/>
                  <a:cs typeface="Meiryo"/>
                  <a:sym typeface="Meiryo"/>
                </a:rPr>
                <a:t>の左の[　]をタップ</a:t>
              </a:r>
              <a:endParaRPr/>
            </a:p>
          </p:txBody>
        </p:sp>
        <p:pic>
          <p:nvPicPr>
            <p:cNvPr id="145" name="Google Shape;145;p1"/>
            <p:cNvPicPr preferRelativeResize="0"/>
            <p:nvPr/>
          </p:nvPicPr>
          <p:blipFill rotWithShape="1">
            <a:blip r:embed="rId11">
              <a:alphaModFix/>
            </a:blip>
            <a:srcRect b="70876" l="4106" r="89477" t="26187"/>
            <a:stretch/>
          </p:blipFill>
          <p:spPr>
            <a:xfrm>
              <a:off x="5521408" y="6280273"/>
              <a:ext cx="143041" cy="1417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6" name="Google Shape;146;p1"/>
          <p:cNvSpPr txBox="1"/>
          <p:nvPr/>
        </p:nvSpPr>
        <p:spPr>
          <a:xfrm>
            <a:off x="933349" y="9046408"/>
            <a:ext cx="962123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[削除]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をタップ</a:t>
            </a:r>
            <a:endParaRPr/>
          </a:p>
        </p:txBody>
      </p:sp>
      <p:grpSp>
        <p:nvGrpSpPr>
          <p:cNvPr id="147" name="Google Shape;147;p1"/>
          <p:cNvGrpSpPr/>
          <p:nvPr/>
        </p:nvGrpSpPr>
        <p:grpSpPr>
          <a:xfrm>
            <a:off x="1143554" y="7494368"/>
            <a:ext cx="682491" cy="1466529"/>
            <a:chOff x="576801" y="7365261"/>
            <a:chExt cx="862243" cy="1852778"/>
          </a:xfrm>
        </p:grpSpPr>
        <p:pic>
          <p:nvPicPr>
            <p:cNvPr id="148" name="Google Shape;148;p1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582903" y="7365261"/>
              <a:ext cx="856141" cy="1852778"/>
            </a:xfrm>
            <a:custGeom>
              <a:rect b="b" l="l" r="r" t="t"/>
              <a:pathLst>
                <a:path extrusionOk="0" h="1852778" w="856141">
                  <a:moveTo>
                    <a:pt x="0" y="1738735"/>
                  </a:moveTo>
                  <a:lnTo>
                    <a:pt x="856141" y="1738735"/>
                  </a:lnTo>
                  <a:lnTo>
                    <a:pt x="856141" y="1852778"/>
                  </a:lnTo>
                  <a:lnTo>
                    <a:pt x="0" y="1852778"/>
                  </a:lnTo>
                  <a:close/>
                  <a:moveTo>
                    <a:pt x="0" y="0"/>
                  </a:moveTo>
                  <a:lnTo>
                    <a:pt x="856141" y="0"/>
                  </a:lnTo>
                  <a:lnTo>
                    <a:pt x="856141" y="557635"/>
                  </a:lnTo>
                  <a:lnTo>
                    <a:pt x="0" y="557635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149" name="Google Shape;149;p1"/>
            <p:cNvPicPr preferRelativeResize="0"/>
            <p:nvPr/>
          </p:nvPicPr>
          <p:blipFill rotWithShape="1">
            <a:blip r:embed="rId13">
              <a:alphaModFix/>
            </a:blip>
            <a:srcRect b="6019" l="0" r="0" t="30234"/>
            <a:stretch/>
          </p:blipFill>
          <p:spPr>
            <a:xfrm>
              <a:off x="576801" y="7907656"/>
              <a:ext cx="856141" cy="11811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0" name="Google Shape;150;p1"/>
          <p:cNvSpPr/>
          <p:nvPr/>
        </p:nvSpPr>
        <p:spPr>
          <a:xfrm>
            <a:off x="1658269" y="7532084"/>
            <a:ext cx="252096" cy="176945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51" name="Google Shape;151;p1"/>
          <p:cNvSpPr txBox="1"/>
          <p:nvPr/>
        </p:nvSpPr>
        <p:spPr>
          <a:xfrm>
            <a:off x="2999618" y="9046408"/>
            <a:ext cx="962123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[完了]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をタップ</a:t>
            </a:r>
            <a:endParaRPr/>
          </a:p>
        </p:txBody>
      </p:sp>
      <p:grpSp>
        <p:nvGrpSpPr>
          <p:cNvPr id="152" name="Google Shape;152;p1"/>
          <p:cNvGrpSpPr/>
          <p:nvPr/>
        </p:nvGrpSpPr>
        <p:grpSpPr>
          <a:xfrm>
            <a:off x="3111342" y="7436452"/>
            <a:ext cx="707057" cy="1524445"/>
            <a:chOff x="2932499" y="7332238"/>
            <a:chExt cx="859342" cy="1852778"/>
          </a:xfrm>
        </p:grpSpPr>
        <p:pic>
          <p:nvPicPr>
            <p:cNvPr id="153" name="Google Shape;153;p1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2935700" y="7332238"/>
              <a:ext cx="856141" cy="1852778"/>
            </a:xfrm>
            <a:custGeom>
              <a:rect b="b" l="l" r="r" t="t"/>
              <a:pathLst>
                <a:path extrusionOk="0" h="1852778" w="856141">
                  <a:moveTo>
                    <a:pt x="0" y="1678758"/>
                  </a:moveTo>
                  <a:lnTo>
                    <a:pt x="856141" y="1678758"/>
                  </a:lnTo>
                  <a:lnTo>
                    <a:pt x="856141" y="1852778"/>
                  </a:lnTo>
                  <a:lnTo>
                    <a:pt x="0" y="1852778"/>
                  </a:lnTo>
                  <a:close/>
                  <a:moveTo>
                    <a:pt x="0" y="0"/>
                  </a:moveTo>
                  <a:lnTo>
                    <a:pt x="856141" y="0"/>
                  </a:lnTo>
                  <a:lnTo>
                    <a:pt x="856141" y="489313"/>
                  </a:lnTo>
                  <a:lnTo>
                    <a:pt x="0" y="489313"/>
                  </a:lnTo>
                  <a:close/>
                </a:path>
              </a:pathLst>
            </a:custGeom>
            <a:noFill/>
            <a:ln>
              <a:noFill/>
            </a:ln>
          </p:spPr>
        </p:pic>
        <p:pic>
          <p:nvPicPr>
            <p:cNvPr id="154" name="Google Shape;154;p1"/>
            <p:cNvPicPr preferRelativeResize="0"/>
            <p:nvPr/>
          </p:nvPicPr>
          <p:blipFill rotWithShape="1">
            <a:blip r:embed="rId15">
              <a:alphaModFix/>
            </a:blip>
            <a:srcRect b="9724" l="0" r="0" t="24619"/>
            <a:stretch/>
          </p:blipFill>
          <p:spPr>
            <a:xfrm>
              <a:off x="2932499" y="7794535"/>
              <a:ext cx="856141" cy="121646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5" name="Google Shape;155;p1"/>
          <p:cNvSpPr/>
          <p:nvPr/>
        </p:nvSpPr>
        <p:spPr>
          <a:xfrm>
            <a:off x="3683408" y="7466263"/>
            <a:ext cx="252096" cy="176945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56" name="Google Shape;156;p1"/>
          <p:cNvPicPr preferRelativeResize="0"/>
          <p:nvPr/>
        </p:nvPicPr>
        <p:blipFill rotWithShape="1">
          <a:blip r:embed="rId16">
            <a:alphaModFix/>
          </a:blip>
          <a:srcRect b="56755" l="44035" r="43322" t="29569"/>
          <a:stretch/>
        </p:blipFill>
        <p:spPr>
          <a:xfrm>
            <a:off x="4575079" y="7489537"/>
            <a:ext cx="1756849" cy="1425633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"/>
          <p:cNvSpPr txBox="1"/>
          <p:nvPr/>
        </p:nvSpPr>
        <p:spPr>
          <a:xfrm>
            <a:off x="4929768" y="9046408"/>
            <a:ext cx="962123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これで</a:t>
            </a:r>
            <a:endParaRPr b="1" i="0" sz="1100" u="none" cap="none" strike="noStrik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完了です!</a:t>
            </a:r>
            <a:endParaRPr b="1" i="0" sz="1100" u="none" cap="none" strike="noStrik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58" name="Google Shape;158;p1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3330898" y="207380"/>
            <a:ext cx="265310" cy="327177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"/>
          <p:cNvSpPr txBox="1"/>
          <p:nvPr/>
        </p:nvSpPr>
        <p:spPr>
          <a:xfrm>
            <a:off x="5782325" y="131175"/>
            <a:ext cx="9396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KT2023030</a:t>
            </a: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199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2022-05-25T04:29:25Z</dcterms:created>
  <dc:creator>YAMAKI SAKI</dc:creator>
</cp:coreProperties>
</file>