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256" r:id="rId2"/>
    <p:sldId id="257" r:id="rId3"/>
    <p:sldId id="259" r:id="rId4"/>
  </p:sldIdLst>
  <p:sldSz cx="6858000" cy="9906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 roundtripDataSignature="AMtx7mhOZGEf1mRcKD9637J3WExW++mB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243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presProps" Target="presProps.xml"/><Relationship Id="rId4" Type="http://schemas.openxmlformats.org/officeDocument/2006/relationships/slide" Target="slides/slide3.xml"/><Relationship Id="rId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888888"/>
                </a:solidFill>
                <a:latin typeface="Arial"/>
                <a:ea typeface="Arial"/>
                <a:cs typeface="Arial"/>
                <a:sym typeface="Arial"/>
              </a:defRPr>
            </a:lvl1pPr>
            <a:lvl2pPr marL="0" lvl="1" indent="0" algn="r">
              <a:spcBef>
                <a:spcPts val="0"/>
              </a:spcBef>
              <a:buNone/>
              <a:defRPr sz="900" b="0" i="0" u="none" strike="noStrike" cap="none">
                <a:solidFill>
                  <a:srgbClr val="888888"/>
                </a:solidFill>
                <a:latin typeface="Arial"/>
                <a:ea typeface="Arial"/>
                <a:cs typeface="Arial"/>
                <a:sym typeface="Arial"/>
              </a:defRPr>
            </a:lvl2pPr>
            <a:lvl3pPr marL="0" lvl="2" indent="0" algn="r">
              <a:spcBef>
                <a:spcPts val="0"/>
              </a:spcBef>
              <a:buNone/>
              <a:defRPr sz="900" b="0" i="0" u="none" strike="noStrike" cap="none">
                <a:solidFill>
                  <a:srgbClr val="888888"/>
                </a:solidFill>
                <a:latin typeface="Arial"/>
                <a:ea typeface="Arial"/>
                <a:cs typeface="Arial"/>
                <a:sym typeface="Arial"/>
              </a:defRPr>
            </a:lvl3pPr>
            <a:lvl4pPr marL="0" lvl="3" indent="0" algn="r">
              <a:spcBef>
                <a:spcPts val="0"/>
              </a:spcBef>
              <a:buNone/>
              <a:defRPr sz="900" b="0" i="0" u="none" strike="noStrike" cap="none">
                <a:solidFill>
                  <a:srgbClr val="888888"/>
                </a:solidFill>
                <a:latin typeface="Arial"/>
                <a:ea typeface="Arial"/>
                <a:cs typeface="Arial"/>
                <a:sym typeface="Arial"/>
              </a:defRPr>
            </a:lvl4pPr>
            <a:lvl5pPr marL="0" lvl="4" indent="0" algn="r">
              <a:spcBef>
                <a:spcPts val="0"/>
              </a:spcBef>
              <a:buNone/>
              <a:defRPr sz="900" b="0" i="0" u="none" strike="noStrike" cap="none">
                <a:solidFill>
                  <a:srgbClr val="888888"/>
                </a:solidFill>
                <a:latin typeface="Arial"/>
                <a:ea typeface="Arial"/>
                <a:cs typeface="Arial"/>
                <a:sym typeface="Arial"/>
              </a:defRPr>
            </a:lvl5pPr>
            <a:lvl6pPr marL="0" lvl="5" indent="0" algn="r">
              <a:spcBef>
                <a:spcPts val="0"/>
              </a:spcBef>
              <a:buNone/>
              <a:defRPr sz="900" b="0" i="0" u="none" strike="noStrike" cap="none">
                <a:solidFill>
                  <a:srgbClr val="888888"/>
                </a:solidFill>
                <a:latin typeface="Arial"/>
                <a:ea typeface="Arial"/>
                <a:cs typeface="Arial"/>
                <a:sym typeface="Arial"/>
              </a:defRPr>
            </a:lvl6pPr>
            <a:lvl7pPr marL="0" lvl="6" indent="0" algn="r">
              <a:spcBef>
                <a:spcPts val="0"/>
              </a:spcBef>
              <a:buNone/>
              <a:defRPr sz="900" b="0" i="0" u="none" strike="noStrike" cap="none">
                <a:solidFill>
                  <a:srgbClr val="888888"/>
                </a:solidFill>
                <a:latin typeface="Arial"/>
                <a:ea typeface="Arial"/>
                <a:cs typeface="Arial"/>
                <a:sym typeface="Arial"/>
              </a:defRPr>
            </a:lvl7pPr>
            <a:lvl8pPr marL="0" lvl="7" indent="0" algn="r">
              <a:spcBef>
                <a:spcPts val="0"/>
              </a:spcBef>
              <a:buNone/>
              <a:defRPr sz="900" b="0" i="0" u="none" strike="noStrike" cap="none">
                <a:solidFill>
                  <a:srgbClr val="888888"/>
                </a:solidFill>
                <a:latin typeface="Arial"/>
                <a:ea typeface="Arial"/>
                <a:cs typeface="Arial"/>
                <a:sym typeface="Arial"/>
              </a:defRPr>
            </a:lvl8pPr>
            <a:lvl9pPr marL="0" lvl="8" indent="0" algn="r">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7"/>
        <p:cNvGrpSpPr/>
        <p:nvPr/>
      </p:nvGrpSpPr>
      <p:grpSpPr>
        <a:xfrm>
          <a:off x="0" y="0"/>
          <a:ext cx="0" cy="0"/>
          <a:chOff x="0" y="0"/>
          <a:chExt cx="0" cy="0"/>
        </a:xfrm>
      </p:grpSpPr>
      <p:sp>
        <p:nvSpPr>
          <p:cNvPr id="18" name="Google Shape;18;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11"/>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11"/>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13"/>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2915543" y="1426283"/>
            <a:ext cx="3471863" cy="7039681"/>
          </a:xfrm>
          <a:prstGeom prst="rect">
            <a:avLst/>
          </a:prstGeom>
          <a:noFill/>
          <a:ln>
            <a:noFill/>
          </a:ln>
        </p:spPr>
      </p:sp>
      <p:sp>
        <p:nvSpPr>
          <p:cNvPr id="64" name="Google Shape;64;p14"/>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1.jpg"/><Relationship Id="rId7" Type="http://schemas.openxmlformats.org/officeDocument/2006/relationships/image" Target="../media/image6.png"/><Relationship Id="rId12" Type="http://schemas.openxmlformats.org/officeDocument/2006/relationships/image" Target="../media/image11.jpg"/><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挿絵 が含まれている画像&#10;&#10;自動的に生成された説明"/>
          <p:cNvPicPr preferRelativeResize="0"/>
          <p:nvPr/>
        </p:nvPicPr>
        <p:blipFill rotWithShape="1">
          <a:blip r:embed="rId3">
            <a:alphaModFix/>
          </a:blip>
          <a:srcRect/>
          <a:stretch/>
        </p:blipFill>
        <p:spPr>
          <a:xfrm>
            <a:off x="1820497" y="1718426"/>
            <a:ext cx="2882467" cy="3580261"/>
          </a:xfrm>
          <a:prstGeom prst="rect">
            <a:avLst/>
          </a:prstGeom>
          <a:noFill/>
          <a:ln>
            <a:noFill/>
          </a:ln>
        </p:spPr>
      </p:pic>
      <p:sp>
        <p:nvSpPr>
          <p:cNvPr id="85" name="Google Shape;85;p1"/>
          <p:cNvSpPr txBox="1"/>
          <p:nvPr/>
        </p:nvSpPr>
        <p:spPr>
          <a:xfrm>
            <a:off x="1294441" y="5787483"/>
            <a:ext cx="4269117" cy="1815882"/>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None/>
            </a:pPr>
            <a:r>
              <a:rPr lang="ja-JP" sz="2400" b="0" i="0" u="none" strike="noStrike" cap="none">
                <a:solidFill>
                  <a:schemeClr val="dk1"/>
                </a:solidFill>
                <a:latin typeface="Meiryo"/>
                <a:ea typeface="Meiryo"/>
                <a:cs typeface="Meiryo"/>
                <a:sym typeface="Meiryo"/>
              </a:rPr>
              <a:t>職員の毎日をサポート</a:t>
            </a:r>
            <a:endParaRPr sz="2400" b="0" i="0" u="none" strike="noStrike" cap="none">
              <a:solidFill>
                <a:schemeClr val="dk1"/>
              </a:solidFill>
              <a:latin typeface="Meiryo"/>
              <a:ea typeface="Meiryo"/>
              <a:cs typeface="Meiryo"/>
              <a:sym typeface="Meiryo"/>
            </a:endParaRPr>
          </a:p>
          <a:p>
            <a:pPr marL="0" marR="0" lvl="0" indent="0" algn="ctr" rtl="0">
              <a:lnSpc>
                <a:spcPct val="130000"/>
              </a:lnSpc>
              <a:spcBef>
                <a:spcPts val="0"/>
              </a:spcBef>
              <a:spcAft>
                <a:spcPts val="0"/>
              </a:spcAft>
              <a:buNone/>
            </a:pPr>
            <a:r>
              <a:rPr lang="ja-JP" sz="3200" b="0" i="0" u="none" strike="noStrike" cap="none">
                <a:solidFill>
                  <a:schemeClr val="dk1"/>
                </a:solidFill>
                <a:latin typeface="Meiryo"/>
                <a:ea typeface="Meiryo"/>
                <a:cs typeface="Meiryo"/>
                <a:sym typeface="Meiryo"/>
              </a:rPr>
              <a:t>カタグルマ</a:t>
            </a:r>
            <a:endParaRPr sz="3200" b="0" i="0" u="none" strike="noStrike" cap="none">
              <a:solidFill>
                <a:schemeClr val="dk1"/>
              </a:solidFill>
              <a:latin typeface="Meiryo"/>
              <a:ea typeface="Meiryo"/>
              <a:cs typeface="Meiryo"/>
              <a:sym typeface="Meiryo"/>
            </a:endParaRPr>
          </a:p>
          <a:p>
            <a:pPr marL="0" marR="0" lvl="0" indent="0" algn="ctr" rtl="0">
              <a:lnSpc>
                <a:spcPct val="130000"/>
              </a:lnSpc>
              <a:spcBef>
                <a:spcPts val="0"/>
              </a:spcBef>
              <a:spcAft>
                <a:spcPts val="0"/>
              </a:spcAft>
              <a:buNone/>
            </a:pPr>
            <a:r>
              <a:rPr lang="ja-JP" sz="3200" b="0" i="0" u="none" strike="noStrike" cap="none">
                <a:solidFill>
                  <a:schemeClr val="dk1"/>
                </a:solidFill>
                <a:latin typeface="Meiryo"/>
                <a:ea typeface="Meiryo"/>
                <a:cs typeface="Meiryo"/>
                <a:sym typeface="Meiryo"/>
              </a:rPr>
              <a:t>START GUIDE BOOK</a:t>
            </a:r>
            <a:endParaRPr sz="3200" b="0" i="0" u="none" strike="noStrike" cap="none">
              <a:solidFill>
                <a:schemeClr val="dk1"/>
              </a:solidFill>
              <a:latin typeface="Meiryo"/>
              <a:ea typeface="Meiryo"/>
              <a:cs typeface="Meiryo"/>
              <a:sym typeface="Meiryo"/>
            </a:endParaRPr>
          </a:p>
        </p:txBody>
      </p:sp>
      <p:sp>
        <p:nvSpPr>
          <p:cNvPr id="86" name="Google Shape;86;p1"/>
          <p:cNvSpPr/>
          <p:nvPr/>
        </p:nvSpPr>
        <p:spPr>
          <a:xfrm>
            <a:off x="0" y="0"/>
            <a:ext cx="6858000" cy="9906000"/>
          </a:xfrm>
          <a:prstGeom prst="rect">
            <a:avLst/>
          </a:prstGeom>
          <a:noFill/>
          <a:ln w="3810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
          <p:cNvSpPr txBox="1"/>
          <p:nvPr/>
        </p:nvSpPr>
        <p:spPr>
          <a:xfrm>
            <a:off x="5846225" y="231500"/>
            <a:ext cx="853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ja-JP" sz="900" b="0" i="0" u="none" strike="noStrike" cap="none">
                <a:solidFill>
                  <a:schemeClr val="dk1"/>
                </a:solidFill>
                <a:latin typeface="Calibri"/>
                <a:ea typeface="Calibri"/>
                <a:cs typeface="Calibri"/>
                <a:sym typeface="Calibri"/>
              </a:rPr>
              <a:t>KT20241101_l</a:t>
            </a:r>
            <a:endParaRPr sz="9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2" descr="挿絵 が含まれている画像&#10;&#10;自動的に生成された説明"/>
          <p:cNvPicPr preferRelativeResize="0"/>
          <p:nvPr/>
        </p:nvPicPr>
        <p:blipFill rotWithShape="1">
          <a:blip r:embed="rId3">
            <a:alphaModFix amt="35000"/>
          </a:blip>
          <a:srcRect b="21943"/>
          <a:stretch/>
        </p:blipFill>
        <p:spPr>
          <a:xfrm>
            <a:off x="1726603" y="4985005"/>
            <a:ext cx="4745969" cy="4601357"/>
          </a:xfrm>
          <a:prstGeom prst="rect">
            <a:avLst/>
          </a:prstGeom>
          <a:noFill/>
          <a:ln>
            <a:noFill/>
          </a:ln>
        </p:spPr>
      </p:pic>
      <p:sp>
        <p:nvSpPr>
          <p:cNvPr id="93" name="Google Shape;93;p2"/>
          <p:cNvSpPr/>
          <p:nvPr/>
        </p:nvSpPr>
        <p:spPr>
          <a:xfrm>
            <a:off x="0" y="0"/>
            <a:ext cx="6858000" cy="9906000"/>
          </a:xfrm>
          <a:prstGeom prst="rect">
            <a:avLst/>
          </a:prstGeom>
          <a:noFill/>
          <a:ln w="3810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2"/>
          <p:cNvSpPr/>
          <p:nvPr/>
        </p:nvSpPr>
        <p:spPr>
          <a:xfrm>
            <a:off x="-713679" y="535258"/>
            <a:ext cx="4880565" cy="525898"/>
          </a:xfrm>
          <a:prstGeom prst="roundRect">
            <a:avLst>
              <a:gd name="adj" fmla="val 50000"/>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4000" dirty="0">
                <a:solidFill>
                  <a:schemeClr val="lt1"/>
                </a:solidFill>
                <a:latin typeface="Calibri"/>
                <a:ea typeface="Calibri"/>
                <a:cs typeface="Calibri"/>
                <a:sym typeface="Calibri"/>
              </a:rPr>
              <a:t>　　</a:t>
            </a:r>
            <a:r>
              <a:rPr lang="ja-JP" sz="2000" b="1" dirty="0">
                <a:solidFill>
                  <a:schemeClr val="lt1"/>
                </a:solidFill>
                <a:latin typeface="Calibri"/>
                <a:ea typeface="Calibri"/>
                <a:cs typeface="Calibri"/>
                <a:sym typeface="Calibri"/>
              </a:rPr>
              <a:t>はじめに</a:t>
            </a:r>
            <a:endParaRPr dirty="0"/>
          </a:p>
        </p:txBody>
      </p:sp>
      <p:sp>
        <p:nvSpPr>
          <p:cNvPr id="95" name="Google Shape;95;p2"/>
          <p:cNvSpPr txBox="1"/>
          <p:nvPr/>
        </p:nvSpPr>
        <p:spPr>
          <a:xfrm>
            <a:off x="518271" y="1370090"/>
            <a:ext cx="5858806" cy="6574067"/>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ja-JP" sz="1200" dirty="0">
                <a:solidFill>
                  <a:schemeClr val="dk1"/>
                </a:solidFill>
                <a:latin typeface="Meiryo"/>
                <a:ea typeface="Meiryo"/>
                <a:cs typeface="Meiryo"/>
                <a:sym typeface="Meiryo"/>
              </a:rPr>
              <a:t>はじめまして。カタグルマです。</a:t>
            </a:r>
            <a:endParaRPr sz="1200" dirty="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endParaRPr sz="1200" dirty="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dirty="0">
                <a:solidFill>
                  <a:schemeClr val="dk1"/>
                </a:solidFill>
                <a:latin typeface="Meiryo"/>
                <a:ea typeface="Meiryo"/>
                <a:cs typeface="Meiryo"/>
                <a:sym typeface="Meiryo"/>
              </a:rPr>
              <a:t>カタグルマは「子どもたちのために一生懸命働いているの職員の皆さま一人ひとりが充実した毎日を送れるようサポートしたい」そんな園長先生たちの思いを受けて生まれました。</a:t>
            </a:r>
            <a:endParaRPr sz="1200" dirty="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endParaRPr sz="1200" dirty="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dirty="0">
                <a:solidFill>
                  <a:schemeClr val="dk1"/>
                </a:solidFill>
                <a:latin typeface="Meiryo"/>
                <a:ea typeface="Meiryo"/>
                <a:cs typeface="Meiryo"/>
                <a:sym typeface="Meiryo"/>
              </a:rPr>
              <a:t>職員の皆さまにカタグルマの機能</a:t>
            </a:r>
            <a:endParaRPr sz="1200" dirty="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dirty="0">
                <a:solidFill>
                  <a:schemeClr val="dk1"/>
                </a:solidFill>
                <a:latin typeface="Meiryo"/>
                <a:ea typeface="Meiryo"/>
                <a:cs typeface="Meiryo"/>
                <a:sym typeface="Meiryo"/>
              </a:rPr>
              <a:t>を活用していただくことで、これまでの業務が効率的になったり、参考事例をすぐに見つけることができるようになったり、今の自分のもやもやが整理されたり…そして何より、カタグルマの活用を通して、園長先生たちが職員の皆さまにより深く寄り添い、サポートすることができるようになります。</a:t>
            </a:r>
            <a:endParaRPr sz="1200" dirty="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endParaRPr sz="1200" dirty="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dirty="0">
                <a:solidFill>
                  <a:schemeClr val="dk1"/>
                </a:solidFill>
                <a:latin typeface="Meiryo"/>
                <a:ea typeface="Meiryo"/>
                <a:cs typeface="Meiryo"/>
                <a:sym typeface="Meiryo"/>
              </a:rPr>
              <a:t>「職員が充実した毎日を送れるように」と考えている園長先生たちと一緒に、我々カタグルマも、皆さまの毎日がより一層充実したものになるサポートができたらと願っています。</a:t>
            </a:r>
            <a:endParaRPr sz="1200" dirty="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endParaRPr sz="1200" dirty="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dirty="0">
                <a:solidFill>
                  <a:schemeClr val="dk1"/>
                </a:solidFill>
                <a:latin typeface="Meiryo"/>
                <a:ea typeface="Meiryo"/>
                <a:cs typeface="Meiryo"/>
                <a:sym typeface="Meiryo"/>
              </a:rPr>
              <a:t>使い始めは慣れない部分もあるかと思います。</a:t>
            </a:r>
            <a:endParaRPr sz="1200" dirty="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dirty="0">
                <a:solidFill>
                  <a:schemeClr val="dk1"/>
                </a:solidFill>
                <a:latin typeface="Meiryo"/>
                <a:ea typeface="Meiryo"/>
                <a:cs typeface="Meiryo"/>
                <a:sym typeface="Meiryo"/>
              </a:rPr>
              <a:t>そんな時にはお気軽にお問い合わせください。</a:t>
            </a:r>
            <a:endParaRPr sz="1200" dirty="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endParaRPr sz="1200" dirty="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dirty="0">
                <a:solidFill>
                  <a:schemeClr val="dk1"/>
                </a:solidFill>
                <a:latin typeface="Meiryo"/>
                <a:ea typeface="Meiryo"/>
                <a:cs typeface="Meiryo"/>
                <a:sym typeface="Meiryo"/>
              </a:rPr>
              <a:t>「使いにくいな」「こうなったらいいな」を少しでも感じることがあれば、</a:t>
            </a:r>
            <a:endParaRPr sz="1200" dirty="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dirty="0">
                <a:solidFill>
                  <a:schemeClr val="dk1"/>
                </a:solidFill>
                <a:latin typeface="Meiryo"/>
                <a:ea typeface="Meiryo"/>
                <a:cs typeface="Meiryo"/>
                <a:sym typeface="Meiryo"/>
              </a:rPr>
              <a:t>ぜひ管理者様（園長先生や本部担当さま）を通して私たちにお知らせください。</a:t>
            </a:r>
            <a:endParaRPr sz="1200" dirty="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endParaRPr sz="1200" dirty="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dirty="0">
                <a:solidFill>
                  <a:schemeClr val="dk1"/>
                </a:solidFill>
                <a:latin typeface="Meiryo"/>
                <a:ea typeface="Meiryo"/>
                <a:cs typeface="Meiryo"/>
                <a:sym typeface="Meiryo"/>
              </a:rPr>
              <a:t>より、皆さまに寄り添ったサポートができるよう、システムの改善や新たな機能を通じて快適な使用環境を整えながら、皆さまと伴走できたらと思っております。</a:t>
            </a:r>
            <a:endParaRPr sz="1200" dirty="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endParaRPr sz="1200" dirty="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dirty="0">
                <a:solidFill>
                  <a:schemeClr val="dk1"/>
                </a:solidFill>
                <a:latin typeface="Meiryo"/>
                <a:ea typeface="Meiryo"/>
                <a:cs typeface="Meiryo"/>
                <a:sym typeface="Meiryo"/>
              </a:rPr>
              <a:t>どうぞ、よろしくお願いいたします。</a:t>
            </a:r>
            <a:endParaRPr sz="1200" dirty="0">
              <a:solidFill>
                <a:schemeClr val="dk1"/>
              </a:solidFill>
              <a:latin typeface="Meiryo"/>
              <a:ea typeface="Meiryo"/>
              <a:cs typeface="Meiryo"/>
              <a:sym typeface="Meiryo"/>
            </a:endParaRPr>
          </a:p>
        </p:txBody>
      </p:sp>
      <p:pic>
        <p:nvPicPr>
          <p:cNvPr id="96" name="Google Shape;96;p2" descr="挿絵 が含まれている画像&#10;&#10;自動的に生成された説明"/>
          <p:cNvPicPr preferRelativeResize="0"/>
          <p:nvPr/>
        </p:nvPicPr>
        <p:blipFill rotWithShape="1">
          <a:blip r:embed="rId3">
            <a:alphaModFix/>
          </a:blip>
          <a:srcRect/>
          <a:stretch/>
        </p:blipFill>
        <p:spPr>
          <a:xfrm>
            <a:off x="6252445" y="319638"/>
            <a:ext cx="249265" cy="309607"/>
          </a:xfrm>
          <a:prstGeom prst="rect">
            <a:avLst/>
          </a:prstGeom>
          <a:noFill/>
          <a:ln>
            <a:noFill/>
          </a:ln>
        </p:spPr>
      </p:pic>
      <p:sp>
        <p:nvSpPr>
          <p:cNvPr id="97" name="Google Shape;97;p2"/>
          <p:cNvSpPr txBox="1"/>
          <p:nvPr/>
        </p:nvSpPr>
        <p:spPr>
          <a:xfrm>
            <a:off x="1" y="9400066"/>
            <a:ext cx="6858000" cy="318549"/>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None/>
            </a:pPr>
            <a:r>
              <a:rPr lang="ja-JP" sz="1200">
                <a:solidFill>
                  <a:schemeClr val="dk1"/>
                </a:solidFill>
                <a:latin typeface="Meiryo"/>
                <a:ea typeface="Meiryo"/>
                <a:cs typeface="Meiryo"/>
                <a:sym typeface="Meiryo"/>
              </a:rPr>
              <a:t>-01-</a:t>
            </a:r>
            <a:endParaRPr/>
          </a:p>
        </p:txBody>
      </p:sp>
      <p:sp>
        <p:nvSpPr>
          <p:cNvPr id="2" name="Google Shape;115;p3">
            <a:extLst>
              <a:ext uri="{FF2B5EF4-FFF2-40B4-BE49-F238E27FC236}">
                <a16:creationId xmlns:a16="http://schemas.microsoft.com/office/drawing/2014/main" id="{93699880-D168-EC21-B582-B09DA9EC8F09}"/>
              </a:ext>
            </a:extLst>
          </p:cNvPr>
          <p:cNvSpPr/>
          <p:nvPr/>
        </p:nvSpPr>
        <p:spPr>
          <a:xfrm>
            <a:off x="523265" y="8447759"/>
            <a:ext cx="5802392" cy="981906"/>
          </a:xfrm>
          <a:prstGeom prst="roundRect">
            <a:avLst>
              <a:gd name="adj" fmla="val 883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Google Shape;116;p3">
            <a:extLst>
              <a:ext uri="{FF2B5EF4-FFF2-40B4-BE49-F238E27FC236}">
                <a16:creationId xmlns:a16="http://schemas.microsoft.com/office/drawing/2014/main" id="{239282D1-BA7B-332A-0E33-619510BE8F60}"/>
              </a:ext>
            </a:extLst>
          </p:cNvPr>
          <p:cNvPicPr preferRelativeResize="0"/>
          <p:nvPr/>
        </p:nvPicPr>
        <p:blipFill rotWithShape="1">
          <a:blip r:embed="rId4">
            <a:alphaModFix/>
          </a:blip>
          <a:srcRect/>
          <a:stretch/>
        </p:blipFill>
        <p:spPr>
          <a:xfrm>
            <a:off x="665734" y="8651195"/>
            <a:ext cx="675431" cy="535520"/>
          </a:xfrm>
          <a:prstGeom prst="rect">
            <a:avLst/>
          </a:prstGeom>
          <a:noFill/>
          <a:ln>
            <a:noFill/>
          </a:ln>
        </p:spPr>
      </p:pic>
      <p:sp>
        <p:nvSpPr>
          <p:cNvPr id="4" name="Google Shape;119;p3">
            <a:extLst>
              <a:ext uri="{FF2B5EF4-FFF2-40B4-BE49-F238E27FC236}">
                <a16:creationId xmlns:a16="http://schemas.microsoft.com/office/drawing/2014/main" id="{021A4F55-F4C9-6604-0898-B8676B2DCEFD}"/>
              </a:ext>
            </a:extLst>
          </p:cNvPr>
          <p:cNvSpPr txBox="1"/>
          <p:nvPr/>
        </p:nvSpPr>
        <p:spPr>
          <a:xfrm>
            <a:off x="1444676" y="8644588"/>
            <a:ext cx="4717874" cy="722465"/>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ja-JP" sz="1050" b="1" dirty="0">
                <a:solidFill>
                  <a:schemeClr val="dk1"/>
                </a:solidFill>
                <a:latin typeface="メイリオ" panose="020B0604030504040204" pitchFamily="50" charset="-128"/>
                <a:ea typeface="メイリオ" panose="020B0604030504040204" pitchFamily="50" charset="-128"/>
                <a:cs typeface="Calibri"/>
                <a:sym typeface="Calibri"/>
              </a:rPr>
              <a:t>「自己評価」で自身の保育を振り返ることができます。</a:t>
            </a:r>
            <a:endParaRPr lang="en-US" altLang="ja-JP" sz="1050" b="1" dirty="0">
              <a:solidFill>
                <a:schemeClr val="dk1"/>
              </a:solidFill>
              <a:latin typeface="メイリオ" panose="020B0604030504040204" pitchFamily="50" charset="-128"/>
              <a:ea typeface="メイリオ" panose="020B0604030504040204" pitchFamily="50" charset="-128"/>
              <a:cs typeface="Calibri"/>
              <a:sym typeface="Calibri"/>
            </a:endParaRPr>
          </a:p>
          <a:p>
            <a:pPr marL="0" marR="0" lvl="0" indent="0" algn="l" rtl="0">
              <a:lnSpc>
                <a:spcPct val="130000"/>
              </a:lnSpc>
              <a:spcBef>
                <a:spcPts val="0"/>
              </a:spcBef>
              <a:spcAft>
                <a:spcPts val="0"/>
              </a:spcAft>
              <a:buNone/>
            </a:pPr>
            <a:r>
              <a:rPr lang="ja-JP" sz="1050" dirty="0">
                <a:solidFill>
                  <a:schemeClr val="dk1"/>
                </a:solidFill>
                <a:latin typeface="メイリオ" panose="020B0604030504040204" pitchFamily="50" charset="-128"/>
                <a:ea typeface="メイリオ" panose="020B0604030504040204" pitchFamily="50" charset="-128"/>
                <a:cs typeface="Calibri"/>
                <a:sym typeface="Calibri"/>
              </a:rPr>
              <a:t>できている、できていないを評価するのが目的ではなく、さらに頑張りたいことや、次のステップに進んでいただくための指標にしてみてください！</a:t>
            </a:r>
            <a:endParaRPr sz="1050" dirty="0">
              <a:solidFill>
                <a:schemeClr val="dk1"/>
              </a:solidFill>
              <a:latin typeface="メイリオ" panose="020B0604030504040204" pitchFamily="50" charset="-128"/>
              <a:ea typeface="メイリオ" panose="020B0604030504040204" pitchFamily="50" charset="-128"/>
              <a:cs typeface="Calibri"/>
              <a:sym typeface="Calibri"/>
            </a:endParaRPr>
          </a:p>
        </p:txBody>
      </p:sp>
      <p:sp>
        <p:nvSpPr>
          <p:cNvPr id="5" name="Google Shape;120;p3">
            <a:extLst>
              <a:ext uri="{FF2B5EF4-FFF2-40B4-BE49-F238E27FC236}">
                <a16:creationId xmlns:a16="http://schemas.microsoft.com/office/drawing/2014/main" id="{C75F7B69-EED1-239E-F32F-D87A767ED204}"/>
              </a:ext>
            </a:extLst>
          </p:cNvPr>
          <p:cNvSpPr txBox="1"/>
          <p:nvPr/>
        </p:nvSpPr>
        <p:spPr>
          <a:xfrm>
            <a:off x="628988" y="9128251"/>
            <a:ext cx="74892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dirty="0">
                <a:solidFill>
                  <a:schemeClr val="dk1"/>
                </a:solidFill>
                <a:latin typeface="Calibri"/>
                <a:ea typeface="Calibri"/>
                <a:cs typeface="Calibri"/>
                <a:sym typeface="Calibri"/>
              </a:rPr>
              <a:t>自己評価</a:t>
            </a:r>
            <a:endParaRPr dirty="0"/>
          </a:p>
        </p:txBody>
      </p:sp>
      <p:sp>
        <p:nvSpPr>
          <p:cNvPr id="6" name="四角形: 角を丸くする 5">
            <a:extLst>
              <a:ext uri="{FF2B5EF4-FFF2-40B4-BE49-F238E27FC236}">
                <a16:creationId xmlns:a16="http://schemas.microsoft.com/office/drawing/2014/main" id="{6AE124A9-2E61-36BA-5681-13FDA74CDEE8}"/>
              </a:ext>
            </a:extLst>
          </p:cNvPr>
          <p:cNvSpPr/>
          <p:nvPr/>
        </p:nvSpPr>
        <p:spPr>
          <a:xfrm>
            <a:off x="-780978" y="7915544"/>
            <a:ext cx="4880565" cy="525898"/>
          </a:xfrm>
          <a:prstGeom prst="roundRect">
            <a:avLst>
              <a:gd name="adj" fmla="val 5000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dirty="0"/>
              <a:t>　　</a:t>
            </a:r>
            <a:r>
              <a:rPr kumimoji="1" lang="ja-JP" altLang="en-US" sz="2000" b="1" dirty="0"/>
              <a:t>　　カタグルマでできること</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p:nvPr/>
        </p:nvSpPr>
        <p:spPr>
          <a:xfrm>
            <a:off x="0" y="0"/>
            <a:ext cx="6858000" cy="9906000"/>
          </a:xfrm>
          <a:prstGeom prst="rect">
            <a:avLst/>
          </a:prstGeom>
          <a:noFill/>
          <a:ln w="3810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4"/>
          <p:cNvSpPr/>
          <p:nvPr/>
        </p:nvSpPr>
        <p:spPr>
          <a:xfrm>
            <a:off x="-713679" y="535258"/>
            <a:ext cx="4880565" cy="525898"/>
          </a:xfrm>
          <a:prstGeom prst="roundRect">
            <a:avLst>
              <a:gd name="adj" fmla="val 50000"/>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4000" dirty="0">
                <a:solidFill>
                  <a:schemeClr val="lt1"/>
                </a:solidFill>
                <a:latin typeface="Calibri"/>
                <a:ea typeface="Calibri"/>
                <a:cs typeface="Calibri"/>
                <a:sym typeface="Calibri"/>
              </a:rPr>
              <a:t>　　</a:t>
            </a:r>
            <a:r>
              <a:rPr lang="ja-JP" sz="2000" b="1" dirty="0">
                <a:solidFill>
                  <a:schemeClr val="lt1"/>
                </a:solidFill>
                <a:latin typeface="Calibri"/>
                <a:ea typeface="Calibri"/>
                <a:cs typeface="Calibri"/>
                <a:sym typeface="Calibri"/>
              </a:rPr>
              <a:t>セットアップ</a:t>
            </a:r>
            <a:endParaRPr dirty="0"/>
          </a:p>
        </p:txBody>
      </p:sp>
      <p:pic>
        <p:nvPicPr>
          <p:cNvPr id="133" name="Google Shape;133;p4" descr="挿絵 が含まれている画像&#10;&#10;自動的に生成された説明"/>
          <p:cNvPicPr preferRelativeResize="0"/>
          <p:nvPr/>
        </p:nvPicPr>
        <p:blipFill rotWithShape="1">
          <a:blip r:embed="rId3">
            <a:alphaModFix/>
          </a:blip>
          <a:srcRect/>
          <a:stretch/>
        </p:blipFill>
        <p:spPr>
          <a:xfrm>
            <a:off x="6252445" y="319638"/>
            <a:ext cx="249265" cy="309607"/>
          </a:xfrm>
          <a:prstGeom prst="rect">
            <a:avLst/>
          </a:prstGeom>
          <a:noFill/>
          <a:ln>
            <a:noFill/>
          </a:ln>
        </p:spPr>
      </p:pic>
      <p:sp>
        <p:nvSpPr>
          <p:cNvPr id="134" name="Google Shape;134;p4"/>
          <p:cNvSpPr txBox="1"/>
          <p:nvPr/>
        </p:nvSpPr>
        <p:spPr>
          <a:xfrm>
            <a:off x="1" y="9400066"/>
            <a:ext cx="6858000" cy="318549"/>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None/>
            </a:pPr>
            <a:r>
              <a:rPr lang="ja-JP" sz="1200">
                <a:solidFill>
                  <a:schemeClr val="dk1"/>
                </a:solidFill>
                <a:latin typeface="Meiryo"/>
                <a:ea typeface="Meiryo"/>
                <a:cs typeface="Meiryo"/>
                <a:sym typeface="Meiryo"/>
              </a:rPr>
              <a:t>-03-</a:t>
            </a:r>
            <a:endParaRPr/>
          </a:p>
        </p:txBody>
      </p:sp>
      <p:sp>
        <p:nvSpPr>
          <p:cNvPr id="135" name="Google Shape;135;p4"/>
          <p:cNvSpPr/>
          <p:nvPr/>
        </p:nvSpPr>
        <p:spPr>
          <a:xfrm>
            <a:off x="339782" y="1176376"/>
            <a:ext cx="6145420" cy="4715115"/>
          </a:xfrm>
          <a:prstGeom prst="roundRect">
            <a:avLst>
              <a:gd name="adj" fmla="val 2540"/>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4"/>
          <p:cNvSpPr/>
          <p:nvPr/>
        </p:nvSpPr>
        <p:spPr>
          <a:xfrm>
            <a:off x="356290" y="6143980"/>
            <a:ext cx="6145420" cy="3226761"/>
          </a:xfrm>
          <a:prstGeom prst="roundRect">
            <a:avLst>
              <a:gd name="adj" fmla="val 2540"/>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4"/>
          <p:cNvSpPr/>
          <p:nvPr/>
        </p:nvSpPr>
        <p:spPr>
          <a:xfrm>
            <a:off x="3087614" y="6903633"/>
            <a:ext cx="3283900" cy="230832"/>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4"/>
          <p:cNvSpPr/>
          <p:nvPr/>
        </p:nvSpPr>
        <p:spPr>
          <a:xfrm>
            <a:off x="486487" y="6915050"/>
            <a:ext cx="2416860" cy="218132"/>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4"/>
          <p:cNvPicPr preferRelativeResize="0"/>
          <p:nvPr/>
        </p:nvPicPr>
        <p:blipFill rotWithShape="1">
          <a:blip r:embed="rId4">
            <a:alphaModFix/>
          </a:blip>
          <a:srcRect l="44976" t="91563" r="44491" b="4096"/>
          <a:stretch/>
        </p:blipFill>
        <p:spPr>
          <a:xfrm>
            <a:off x="650517" y="8738956"/>
            <a:ext cx="379591" cy="338554"/>
          </a:xfrm>
          <a:prstGeom prst="rect">
            <a:avLst/>
          </a:prstGeom>
          <a:noFill/>
          <a:ln>
            <a:noFill/>
          </a:ln>
        </p:spPr>
      </p:pic>
      <p:sp>
        <p:nvSpPr>
          <p:cNvPr id="140" name="Google Shape;140;p4"/>
          <p:cNvSpPr txBox="1"/>
          <p:nvPr/>
        </p:nvSpPr>
        <p:spPr>
          <a:xfrm>
            <a:off x="614904" y="2732903"/>
            <a:ext cx="5668574" cy="28930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dirty="0">
                <a:solidFill>
                  <a:schemeClr val="dk1"/>
                </a:solidFill>
                <a:latin typeface="Meiryo"/>
                <a:ea typeface="Meiryo"/>
                <a:cs typeface="Meiryo"/>
                <a:sym typeface="Meiryo"/>
              </a:rPr>
              <a:t>②　ログインできたら　　　</a:t>
            </a:r>
            <a:r>
              <a:rPr lang="ja-JP" sz="1400" b="1" dirty="0">
                <a:solidFill>
                  <a:schemeClr val="dk1"/>
                </a:solidFill>
                <a:latin typeface="Meiryo"/>
                <a:ea typeface="Meiryo"/>
                <a:cs typeface="Meiryo"/>
                <a:sym typeface="Meiryo"/>
              </a:rPr>
              <a:t>設定</a:t>
            </a:r>
            <a:r>
              <a:rPr lang="ja-JP" sz="1400" dirty="0">
                <a:solidFill>
                  <a:schemeClr val="dk1"/>
                </a:solidFill>
                <a:latin typeface="Meiryo"/>
                <a:ea typeface="Meiryo"/>
                <a:cs typeface="Meiryo"/>
                <a:sym typeface="Meiryo"/>
              </a:rPr>
              <a:t>をクリック</a:t>
            </a:r>
            <a:endParaRPr sz="1400" dirty="0">
              <a:solidFill>
                <a:schemeClr val="dk1"/>
              </a:solidFill>
              <a:latin typeface="Meiryo"/>
              <a:ea typeface="Meiryo"/>
              <a:cs typeface="Meiryo"/>
              <a:sym typeface="Meiryo"/>
            </a:endParaRPr>
          </a:p>
          <a:p>
            <a:pPr marL="0" marR="0" lvl="0" indent="0" algn="l" rtl="0">
              <a:spcBef>
                <a:spcPts val="0"/>
              </a:spcBef>
              <a:spcAft>
                <a:spcPts val="0"/>
              </a:spcAft>
              <a:buNone/>
            </a:pPr>
            <a:endParaRPr sz="14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400" dirty="0">
                <a:solidFill>
                  <a:schemeClr val="dk1"/>
                </a:solidFill>
                <a:latin typeface="Meiryo"/>
                <a:ea typeface="Meiryo"/>
                <a:cs typeface="Meiryo"/>
                <a:sym typeface="Meiryo"/>
              </a:rPr>
              <a:t>③「</a:t>
            </a:r>
            <a:r>
              <a:rPr lang="ja-JP" sz="1400" b="1" dirty="0">
                <a:solidFill>
                  <a:schemeClr val="dk1"/>
                </a:solidFill>
                <a:latin typeface="Meiryo"/>
                <a:ea typeface="Meiryo"/>
                <a:cs typeface="Meiryo"/>
                <a:sym typeface="Meiryo"/>
              </a:rPr>
              <a:t>プロフィールの変更</a:t>
            </a:r>
            <a:r>
              <a:rPr lang="ja-JP" sz="1400" dirty="0">
                <a:solidFill>
                  <a:schemeClr val="dk1"/>
                </a:solidFill>
                <a:latin typeface="Meiryo"/>
                <a:ea typeface="Meiryo"/>
                <a:cs typeface="Meiryo"/>
                <a:sym typeface="Meiryo"/>
              </a:rPr>
              <a:t>」をクリック（必須）</a:t>
            </a:r>
            <a:endParaRPr sz="1400" dirty="0">
              <a:solidFill>
                <a:schemeClr val="dk1"/>
              </a:solidFill>
              <a:latin typeface="Meiryo"/>
              <a:ea typeface="Meiryo"/>
              <a:cs typeface="Meiryo"/>
              <a:sym typeface="Meiryo"/>
            </a:endParaRPr>
          </a:p>
          <a:p>
            <a:pPr marL="0" marR="0" lvl="0" indent="0" algn="l" rtl="0">
              <a:spcBef>
                <a:spcPts val="0"/>
              </a:spcBef>
              <a:spcAft>
                <a:spcPts val="0"/>
              </a:spcAft>
              <a:buNone/>
            </a:pPr>
            <a:endParaRPr sz="14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400" dirty="0">
                <a:solidFill>
                  <a:schemeClr val="dk1"/>
                </a:solidFill>
                <a:latin typeface="Meiryo"/>
                <a:ea typeface="Meiryo"/>
                <a:cs typeface="Meiryo"/>
                <a:sym typeface="Meiryo"/>
              </a:rPr>
              <a:t>④「</a:t>
            </a:r>
            <a:r>
              <a:rPr lang="ja-JP" sz="1400" b="1" dirty="0">
                <a:solidFill>
                  <a:schemeClr val="dk1"/>
                </a:solidFill>
                <a:latin typeface="Meiryo"/>
                <a:ea typeface="Meiryo"/>
                <a:cs typeface="Meiryo"/>
                <a:sym typeface="Meiryo"/>
              </a:rPr>
              <a:t>メールアドレス</a:t>
            </a:r>
            <a:r>
              <a:rPr lang="ja-JP" sz="1400" dirty="0">
                <a:solidFill>
                  <a:schemeClr val="dk1"/>
                </a:solidFill>
                <a:latin typeface="Meiryo"/>
                <a:ea typeface="Meiryo"/>
                <a:cs typeface="Meiryo"/>
                <a:sym typeface="Meiryo"/>
              </a:rPr>
              <a:t>」を入力（任意）</a:t>
            </a:r>
            <a:endParaRPr sz="1400" dirty="0">
              <a:solidFill>
                <a:schemeClr val="dk1"/>
              </a:solidFill>
              <a:latin typeface="Meiryo"/>
              <a:ea typeface="Meiryo"/>
              <a:cs typeface="Meiryo"/>
              <a:sym typeface="Meiryo"/>
            </a:endParaRPr>
          </a:p>
          <a:p>
            <a:pPr marL="0" marR="0" lvl="0" indent="0" algn="l" rtl="0">
              <a:spcBef>
                <a:spcPts val="0"/>
              </a:spcBef>
              <a:spcAft>
                <a:spcPts val="0"/>
              </a:spcAft>
              <a:buNone/>
            </a:pPr>
            <a:endParaRPr sz="14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400" dirty="0">
                <a:solidFill>
                  <a:schemeClr val="dk1"/>
                </a:solidFill>
                <a:latin typeface="Meiryo"/>
                <a:ea typeface="Meiryo"/>
                <a:cs typeface="Meiryo"/>
                <a:sym typeface="Meiryo"/>
              </a:rPr>
              <a:t>⑤ 「　　</a:t>
            </a:r>
            <a:r>
              <a:rPr lang="ja-JP" sz="1400" b="1" dirty="0">
                <a:solidFill>
                  <a:schemeClr val="dk1"/>
                </a:solidFill>
                <a:latin typeface="Meiryo"/>
                <a:ea typeface="Meiryo"/>
                <a:cs typeface="Meiryo"/>
                <a:sym typeface="Meiryo"/>
              </a:rPr>
              <a:t>パスワードの変更</a:t>
            </a:r>
            <a:r>
              <a:rPr lang="ja-JP" sz="1400" dirty="0">
                <a:solidFill>
                  <a:schemeClr val="dk1"/>
                </a:solidFill>
                <a:latin typeface="Meiryo"/>
                <a:ea typeface="Meiryo"/>
                <a:cs typeface="Meiryo"/>
                <a:sym typeface="Meiryo"/>
              </a:rPr>
              <a:t>」をクリック（必須）</a:t>
            </a:r>
            <a:endParaRPr sz="1400" dirty="0">
              <a:solidFill>
                <a:schemeClr val="dk1"/>
              </a:solidFill>
              <a:latin typeface="Meiryo"/>
              <a:ea typeface="Meiryo"/>
              <a:cs typeface="Meiryo"/>
              <a:sym typeface="Meiryo"/>
            </a:endParaRPr>
          </a:p>
          <a:p>
            <a:pPr marL="0" marR="0" lvl="0" indent="0" algn="l" rtl="0">
              <a:spcBef>
                <a:spcPts val="0"/>
              </a:spcBef>
              <a:spcAft>
                <a:spcPts val="0"/>
              </a:spcAft>
              <a:buNone/>
            </a:pPr>
            <a:endParaRPr sz="14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400" dirty="0">
                <a:solidFill>
                  <a:schemeClr val="dk1"/>
                </a:solidFill>
                <a:latin typeface="Meiryo"/>
                <a:ea typeface="Meiryo"/>
                <a:cs typeface="Meiryo"/>
                <a:sym typeface="Meiryo"/>
              </a:rPr>
              <a:t>⑥　パスワードを変更（必須）</a:t>
            </a:r>
            <a:endParaRPr sz="1400" dirty="0">
              <a:solidFill>
                <a:schemeClr val="dk1"/>
              </a:solidFill>
              <a:latin typeface="Meiryo"/>
              <a:ea typeface="Meiryo"/>
              <a:cs typeface="Meiryo"/>
              <a:sym typeface="Meiryo"/>
            </a:endParaRPr>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400" dirty="0">
                <a:solidFill>
                  <a:schemeClr val="dk1"/>
                </a:solidFill>
                <a:latin typeface="Calibri"/>
                <a:ea typeface="Calibri"/>
                <a:cs typeface="Calibri"/>
                <a:sym typeface="Calibri"/>
              </a:rPr>
              <a:t>⑦「　　　　　　</a:t>
            </a:r>
            <a:r>
              <a:rPr lang="ja-JP" sz="1400" b="1" dirty="0">
                <a:solidFill>
                  <a:schemeClr val="dk1"/>
                </a:solidFill>
                <a:latin typeface="Calibri"/>
                <a:ea typeface="Calibri"/>
                <a:cs typeface="Calibri"/>
                <a:sym typeface="Calibri"/>
              </a:rPr>
              <a:t>アカウントを更新</a:t>
            </a:r>
            <a:r>
              <a:rPr lang="ja-JP" sz="1400" dirty="0">
                <a:solidFill>
                  <a:schemeClr val="dk1"/>
                </a:solidFill>
                <a:latin typeface="Calibri"/>
                <a:ea typeface="Calibri"/>
                <a:cs typeface="Calibri"/>
                <a:sym typeface="Calibri"/>
              </a:rPr>
              <a:t>」をクリック</a:t>
            </a:r>
            <a:endParaRPr sz="1400" dirty="0">
              <a:solidFill>
                <a:schemeClr val="dk1"/>
              </a:solidFill>
              <a:latin typeface="Calibri"/>
              <a:ea typeface="Calibri"/>
              <a:cs typeface="Calibri"/>
              <a:sym typeface="Calibri"/>
            </a:endParaRPr>
          </a:p>
          <a:p>
            <a:pPr marL="342900" marR="0" lvl="0" indent="-254000" algn="l" rtl="0">
              <a:spcBef>
                <a:spcPts val="0"/>
              </a:spcBef>
              <a:spcAft>
                <a:spcPts val="0"/>
              </a:spcAft>
              <a:buClr>
                <a:schemeClr val="dk1"/>
              </a:buClr>
              <a:buSzPts val="1400"/>
              <a:buFont typeface="Calibri"/>
              <a:buNone/>
            </a:pP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p:txBody>
      </p:sp>
      <p:pic>
        <p:nvPicPr>
          <p:cNvPr id="141" name="Google Shape;141;p4"/>
          <p:cNvPicPr preferRelativeResize="0"/>
          <p:nvPr/>
        </p:nvPicPr>
        <p:blipFill rotWithShape="1">
          <a:blip r:embed="rId5">
            <a:alphaModFix/>
          </a:blip>
          <a:srcRect/>
          <a:stretch/>
        </p:blipFill>
        <p:spPr>
          <a:xfrm>
            <a:off x="1116733" y="3979651"/>
            <a:ext cx="342948" cy="352474"/>
          </a:xfrm>
          <a:prstGeom prst="rect">
            <a:avLst/>
          </a:prstGeom>
          <a:noFill/>
          <a:ln>
            <a:noFill/>
          </a:ln>
        </p:spPr>
      </p:pic>
      <p:pic>
        <p:nvPicPr>
          <p:cNvPr id="142" name="Google Shape;142;p4"/>
          <p:cNvPicPr preferRelativeResize="0"/>
          <p:nvPr/>
        </p:nvPicPr>
        <p:blipFill rotWithShape="1">
          <a:blip r:embed="rId6">
            <a:alphaModFix/>
          </a:blip>
          <a:srcRect/>
          <a:stretch/>
        </p:blipFill>
        <p:spPr>
          <a:xfrm>
            <a:off x="1058601" y="4831314"/>
            <a:ext cx="1051947" cy="365507"/>
          </a:xfrm>
          <a:prstGeom prst="rect">
            <a:avLst/>
          </a:prstGeom>
          <a:noFill/>
          <a:ln>
            <a:noFill/>
          </a:ln>
        </p:spPr>
      </p:pic>
      <p:grpSp>
        <p:nvGrpSpPr>
          <p:cNvPr id="143" name="Google Shape;143;p4"/>
          <p:cNvGrpSpPr/>
          <p:nvPr/>
        </p:nvGrpSpPr>
        <p:grpSpPr>
          <a:xfrm>
            <a:off x="2468224" y="2652695"/>
            <a:ext cx="606907" cy="481190"/>
            <a:chOff x="2255205" y="2416626"/>
            <a:chExt cx="606907" cy="481190"/>
          </a:xfrm>
        </p:grpSpPr>
        <p:sp>
          <p:nvSpPr>
            <p:cNvPr id="144" name="Google Shape;144;p4"/>
            <p:cNvSpPr/>
            <p:nvPr/>
          </p:nvSpPr>
          <p:spPr>
            <a:xfrm>
              <a:off x="2362543" y="2438263"/>
              <a:ext cx="392232" cy="380102"/>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5" name="Google Shape;145;p4" descr="設定"/>
            <p:cNvPicPr preferRelativeResize="0"/>
            <p:nvPr/>
          </p:nvPicPr>
          <p:blipFill rotWithShape="1">
            <a:blip r:embed="rId7">
              <a:alphaModFix/>
            </a:blip>
            <a:srcRect/>
            <a:stretch/>
          </p:blipFill>
          <p:spPr>
            <a:xfrm>
              <a:off x="2255205" y="2416626"/>
              <a:ext cx="606907" cy="481190"/>
            </a:xfrm>
            <a:prstGeom prst="rect">
              <a:avLst/>
            </a:prstGeom>
            <a:noFill/>
            <a:ln>
              <a:noFill/>
            </a:ln>
          </p:spPr>
        </p:pic>
      </p:grpSp>
      <p:sp>
        <p:nvSpPr>
          <p:cNvPr id="146" name="Google Shape;146;p4"/>
          <p:cNvSpPr txBox="1"/>
          <p:nvPr/>
        </p:nvSpPr>
        <p:spPr>
          <a:xfrm>
            <a:off x="339782" y="1353031"/>
            <a:ext cx="614542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u="sng">
                <a:solidFill>
                  <a:schemeClr val="dk1"/>
                </a:solidFill>
                <a:latin typeface="Meiryo"/>
                <a:ea typeface="Meiryo"/>
                <a:cs typeface="Meiryo"/>
                <a:sym typeface="Meiryo"/>
              </a:rPr>
              <a:t>まずは下記のセットアップを行い準備をお願いします。</a:t>
            </a:r>
            <a:endParaRPr sz="1200" b="1" u="sng">
              <a:solidFill>
                <a:schemeClr val="dk1"/>
              </a:solidFill>
              <a:latin typeface="Calibri"/>
              <a:ea typeface="Calibri"/>
              <a:cs typeface="Calibri"/>
              <a:sym typeface="Calibri"/>
            </a:endParaRPr>
          </a:p>
        </p:txBody>
      </p:sp>
      <p:sp>
        <p:nvSpPr>
          <p:cNvPr id="147" name="Google Shape;147;p4"/>
          <p:cNvSpPr txBox="1"/>
          <p:nvPr/>
        </p:nvSpPr>
        <p:spPr>
          <a:xfrm>
            <a:off x="376481" y="6432287"/>
            <a:ext cx="614542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u="sng">
                <a:solidFill>
                  <a:schemeClr val="dk1"/>
                </a:solidFill>
                <a:latin typeface="Meiryo"/>
                <a:ea typeface="Meiryo"/>
                <a:cs typeface="Meiryo"/>
                <a:sym typeface="Meiryo"/>
              </a:rPr>
              <a:t>スマホ・タブレット活用の場合はホーム画面へ追加！</a:t>
            </a:r>
            <a:endParaRPr sz="1200" b="1" u="sng">
              <a:solidFill>
                <a:schemeClr val="dk1"/>
              </a:solidFill>
              <a:latin typeface="Calibri"/>
              <a:ea typeface="Calibri"/>
              <a:cs typeface="Calibri"/>
              <a:sym typeface="Calibri"/>
            </a:endParaRPr>
          </a:p>
        </p:txBody>
      </p:sp>
      <p:grpSp>
        <p:nvGrpSpPr>
          <p:cNvPr id="148" name="Google Shape;148;p4"/>
          <p:cNvGrpSpPr/>
          <p:nvPr/>
        </p:nvGrpSpPr>
        <p:grpSpPr>
          <a:xfrm>
            <a:off x="486487" y="7271579"/>
            <a:ext cx="682776" cy="1353407"/>
            <a:chOff x="650939" y="7154012"/>
            <a:chExt cx="682776" cy="1353407"/>
          </a:xfrm>
        </p:grpSpPr>
        <p:pic>
          <p:nvPicPr>
            <p:cNvPr id="149" name="Google Shape;149;p4"/>
            <p:cNvPicPr preferRelativeResize="0"/>
            <p:nvPr/>
          </p:nvPicPr>
          <p:blipFill rotWithShape="1">
            <a:blip r:embed="rId8">
              <a:alphaModFix/>
            </a:blip>
            <a:srcRect/>
            <a:stretch/>
          </p:blipFill>
          <p:spPr>
            <a:xfrm>
              <a:off x="694822" y="7154012"/>
              <a:ext cx="605107" cy="1309513"/>
            </a:xfrm>
            <a:prstGeom prst="rect">
              <a:avLst/>
            </a:prstGeom>
            <a:noFill/>
            <a:ln>
              <a:noFill/>
            </a:ln>
          </p:spPr>
        </p:pic>
        <p:pic>
          <p:nvPicPr>
            <p:cNvPr id="150" name="Google Shape;150;p4"/>
            <p:cNvPicPr preferRelativeResize="0"/>
            <p:nvPr/>
          </p:nvPicPr>
          <p:blipFill rotWithShape="1">
            <a:blip r:embed="rId9">
              <a:alphaModFix/>
            </a:blip>
            <a:srcRect/>
            <a:stretch/>
          </p:blipFill>
          <p:spPr>
            <a:xfrm>
              <a:off x="650939" y="7154012"/>
              <a:ext cx="682776" cy="1353407"/>
            </a:xfrm>
            <a:prstGeom prst="rect">
              <a:avLst/>
            </a:prstGeom>
            <a:noFill/>
            <a:ln>
              <a:noFill/>
            </a:ln>
          </p:spPr>
        </p:pic>
        <p:sp>
          <p:nvSpPr>
            <p:cNvPr id="151" name="Google Shape;151;p4"/>
            <p:cNvSpPr/>
            <p:nvPr/>
          </p:nvSpPr>
          <p:spPr>
            <a:xfrm>
              <a:off x="897364" y="8298933"/>
              <a:ext cx="184464" cy="173929"/>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52" name="Google Shape;152;p4"/>
          <p:cNvGrpSpPr/>
          <p:nvPr/>
        </p:nvGrpSpPr>
        <p:grpSpPr>
          <a:xfrm>
            <a:off x="1353529" y="7271579"/>
            <a:ext cx="682776" cy="1353407"/>
            <a:chOff x="1609927" y="7154012"/>
            <a:chExt cx="682776" cy="1353407"/>
          </a:xfrm>
        </p:grpSpPr>
        <p:pic>
          <p:nvPicPr>
            <p:cNvPr id="153" name="Google Shape;153;p4"/>
            <p:cNvPicPr preferRelativeResize="0"/>
            <p:nvPr/>
          </p:nvPicPr>
          <p:blipFill rotWithShape="1">
            <a:blip r:embed="rId10">
              <a:alphaModFix/>
            </a:blip>
            <a:srcRect/>
            <a:stretch/>
          </p:blipFill>
          <p:spPr>
            <a:xfrm>
              <a:off x="1657155" y="7180181"/>
              <a:ext cx="605107" cy="1309513"/>
            </a:xfrm>
            <a:prstGeom prst="rect">
              <a:avLst/>
            </a:prstGeom>
            <a:noFill/>
            <a:ln>
              <a:noFill/>
            </a:ln>
          </p:spPr>
        </p:pic>
        <p:pic>
          <p:nvPicPr>
            <p:cNvPr id="154" name="Google Shape;154;p4"/>
            <p:cNvPicPr preferRelativeResize="0"/>
            <p:nvPr/>
          </p:nvPicPr>
          <p:blipFill rotWithShape="1">
            <a:blip r:embed="rId9">
              <a:alphaModFix/>
            </a:blip>
            <a:srcRect/>
            <a:stretch/>
          </p:blipFill>
          <p:spPr>
            <a:xfrm>
              <a:off x="1609927" y="7154012"/>
              <a:ext cx="682776" cy="1353407"/>
            </a:xfrm>
            <a:prstGeom prst="rect">
              <a:avLst/>
            </a:prstGeom>
            <a:noFill/>
            <a:ln>
              <a:noFill/>
            </a:ln>
          </p:spPr>
        </p:pic>
        <p:sp>
          <p:nvSpPr>
            <p:cNvPr id="155" name="Google Shape;155;p4"/>
            <p:cNvSpPr/>
            <p:nvPr/>
          </p:nvSpPr>
          <p:spPr>
            <a:xfrm>
              <a:off x="1658554" y="7971996"/>
              <a:ext cx="341488" cy="137184"/>
            </a:xfrm>
            <a:prstGeom prst="roundRect">
              <a:avLst>
                <a:gd name="adj" fmla="val 16667"/>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6" name="Google Shape;156;p4"/>
          <p:cNvSpPr txBox="1"/>
          <p:nvPr/>
        </p:nvSpPr>
        <p:spPr>
          <a:xfrm>
            <a:off x="444322" y="9012488"/>
            <a:ext cx="772384"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a:solidFill>
                  <a:schemeClr val="dk1"/>
                </a:solidFill>
                <a:latin typeface="Meiryo"/>
                <a:ea typeface="Meiryo"/>
                <a:cs typeface="Meiryo"/>
                <a:sym typeface="Meiryo"/>
              </a:rPr>
              <a:t>をタップ</a:t>
            </a:r>
            <a:endParaRPr sz="900">
              <a:solidFill>
                <a:schemeClr val="dk1"/>
              </a:solidFill>
              <a:latin typeface="Calibri"/>
              <a:ea typeface="Calibri"/>
              <a:cs typeface="Calibri"/>
              <a:sym typeface="Calibri"/>
            </a:endParaRPr>
          </a:p>
        </p:txBody>
      </p:sp>
      <p:sp>
        <p:nvSpPr>
          <p:cNvPr id="157" name="Google Shape;157;p4"/>
          <p:cNvSpPr txBox="1"/>
          <p:nvPr/>
        </p:nvSpPr>
        <p:spPr>
          <a:xfrm>
            <a:off x="1014067" y="8723550"/>
            <a:ext cx="1361699"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a:solidFill>
                  <a:schemeClr val="dk1"/>
                </a:solidFill>
                <a:latin typeface="Meiryo"/>
                <a:ea typeface="Meiryo"/>
                <a:cs typeface="Meiryo"/>
                <a:sym typeface="Meiryo"/>
              </a:rPr>
              <a:t>ホーム画面に</a:t>
            </a:r>
            <a:endParaRPr sz="900" b="1">
              <a:solidFill>
                <a:schemeClr val="dk1"/>
              </a:solidFill>
              <a:latin typeface="Meiryo"/>
              <a:ea typeface="Meiryo"/>
              <a:cs typeface="Meiryo"/>
              <a:sym typeface="Meiryo"/>
            </a:endParaRPr>
          </a:p>
          <a:p>
            <a:pPr marL="0" marR="0" lvl="0" indent="0" algn="ctr" rtl="0">
              <a:spcBef>
                <a:spcPts val="0"/>
              </a:spcBef>
              <a:spcAft>
                <a:spcPts val="0"/>
              </a:spcAft>
              <a:buNone/>
            </a:pPr>
            <a:r>
              <a:rPr lang="ja-JP" sz="900" b="1">
                <a:solidFill>
                  <a:schemeClr val="dk1"/>
                </a:solidFill>
                <a:latin typeface="Meiryo"/>
                <a:ea typeface="Meiryo"/>
                <a:cs typeface="Meiryo"/>
                <a:sym typeface="Meiryo"/>
              </a:rPr>
              <a:t>追加</a:t>
            </a:r>
            <a:endParaRPr sz="900" b="1">
              <a:solidFill>
                <a:schemeClr val="dk1"/>
              </a:solidFill>
              <a:latin typeface="Meiryo"/>
              <a:ea typeface="Meiryo"/>
              <a:cs typeface="Meiryo"/>
              <a:sym typeface="Meiryo"/>
            </a:endParaRPr>
          </a:p>
          <a:p>
            <a:pPr marL="0" marR="0" lvl="0" indent="0" algn="ctr" rtl="0">
              <a:spcBef>
                <a:spcPts val="0"/>
              </a:spcBef>
              <a:spcAft>
                <a:spcPts val="0"/>
              </a:spcAft>
              <a:buNone/>
            </a:pPr>
            <a:r>
              <a:rPr lang="ja-JP" sz="900">
                <a:solidFill>
                  <a:schemeClr val="dk1"/>
                </a:solidFill>
                <a:latin typeface="Meiryo"/>
                <a:ea typeface="Meiryo"/>
                <a:cs typeface="Meiryo"/>
                <a:sym typeface="Meiryo"/>
              </a:rPr>
              <a:t>タップ</a:t>
            </a:r>
            <a:endParaRPr sz="900">
              <a:solidFill>
                <a:schemeClr val="dk1"/>
              </a:solidFill>
              <a:latin typeface="Calibri"/>
              <a:ea typeface="Calibri"/>
              <a:cs typeface="Calibri"/>
              <a:sym typeface="Calibri"/>
            </a:endParaRPr>
          </a:p>
        </p:txBody>
      </p:sp>
      <p:pic>
        <p:nvPicPr>
          <p:cNvPr id="158" name="Google Shape;158;p4"/>
          <p:cNvPicPr preferRelativeResize="0"/>
          <p:nvPr/>
        </p:nvPicPr>
        <p:blipFill rotWithShape="1">
          <a:blip r:embed="rId11">
            <a:alphaModFix/>
          </a:blip>
          <a:srcRect t="4380"/>
          <a:stretch/>
        </p:blipFill>
        <p:spPr>
          <a:xfrm>
            <a:off x="2247602" y="7304317"/>
            <a:ext cx="617004" cy="1276775"/>
          </a:xfrm>
          <a:prstGeom prst="rect">
            <a:avLst/>
          </a:prstGeom>
          <a:noFill/>
          <a:ln>
            <a:noFill/>
          </a:ln>
        </p:spPr>
      </p:pic>
      <p:pic>
        <p:nvPicPr>
          <p:cNvPr id="159" name="Google Shape;159;p4"/>
          <p:cNvPicPr preferRelativeResize="0"/>
          <p:nvPr/>
        </p:nvPicPr>
        <p:blipFill rotWithShape="1">
          <a:blip r:embed="rId9">
            <a:alphaModFix/>
          </a:blip>
          <a:srcRect/>
          <a:stretch/>
        </p:blipFill>
        <p:spPr>
          <a:xfrm>
            <a:off x="2220571" y="7271579"/>
            <a:ext cx="682776" cy="1353407"/>
          </a:xfrm>
          <a:prstGeom prst="rect">
            <a:avLst/>
          </a:prstGeom>
          <a:noFill/>
          <a:ln>
            <a:noFill/>
          </a:ln>
        </p:spPr>
      </p:pic>
      <p:sp>
        <p:nvSpPr>
          <p:cNvPr id="160" name="Google Shape;160;p4"/>
          <p:cNvSpPr/>
          <p:nvPr/>
        </p:nvSpPr>
        <p:spPr>
          <a:xfrm>
            <a:off x="2217045" y="7310105"/>
            <a:ext cx="257702" cy="242984"/>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4"/>
          <p:cNvSpPr txBox="1"/>
          <p:nvPr/>
        </p:nvSpPr>
        <p:spPr>
          <a:xfrm>
            <a:off x="1952774" y="8771772"/>
            <a:ext cx="1361699"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a:solidFill>
                  <a:schemeClr val="dk1"/>
                </a:solidFill>
                <a:latin typeface="Meiryo"/>
                <a:ea typeface="Meiryo"/>
                <a:cs typeface="Meiryo"/>
                <a:sym typeface="Meiryo"/>
              </a:rPr>
              <a:t>完了！</a:t>
            </a:r>
            <a:endParaRPr sz="900">
              <a:solidFill>
                <a:schemeClr val="dk1"/>
              </a:solidFill>
              <a:latin typeface="Calibri"/>
              <a:ea typeface="Calibri"/>
              <a:cs typeface="Calibri"/>
              <a:sym typeface="Calibri"/>
            </a:endParaRPr>
          </a:p>
        </p:txBody>
      </p:sp>
      <p:sp>
        <p:nvSpPr>
          <p:cNvPr id="162" name="Google Shape;162;p4"/>
          <p:cNvSpPr txBox="1"/>
          <p:nvPr/>
        </p:nvSpPr>
        <p:spPr>
          <a:xfrm>
            <a:off x="891318" y="6882663"/>
            <a:ext cx="156347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00" b="1">
                <a:solidFill>
                  <a:srgbClr val="595959"/>
                </a:solidFill>
                <a:latin typeface="Calibri"/>
                <a:ea typeface="Calibri"/>
                <a:cs typeface="Calibri"/>
                <a:sym typeface="Calibri"/>
              </a:rPr>
              <a:t>iphone </a:t>
            </a:r>
            <a:r>
              <a:rPr lang="ja-JP" sz="900" b="1">
                <a:solidFill>
                  <a:srgbClr val="595959"/>
                </a:solidFill>
                <a:latin typeface="Calibri"/>
                <a:ea typeface="Calibri"/>
                <a:cs typeface="Calibri"/>
                <a:sym typeface="Calibri"/>
              </a:rPr>
              <a:t>/ </a:t>
            </a:r>
            <a:r>
              <a:rPr lang="ja-JP" sz="1000" b="1">
                <a:solidFill>
                  <a:srgbClr val="595959"/>
                </a:solidFill>
                <a:latin typeface="Calibri"/>
                <a:ea typeface="Calibri"/>
                <a:cs typeface="Calibri"/>
                <a:sym typeface="Calibri"/>
              </a:rPr>
              <a:t>タブレット</a:t>
            </a:r>
            <a:endParaRPr sz="900" b="1">
              <a:solidFill>
                <a:srgbClr val="595959"/>
              </a:solidFill>
              <a:latin typeface="Calibri"/>
              <a:ea typeface="Calibri"/>
              <a:cs typeface="Calibri"/>
              <a:sym typeface="Calibri"/>
            </a:endParaRPr>
          </a:p>
        </p:txBody>
      </p:sp>
      <p:sp>
        <p:nvSpPr>
          <p:cNvPr id="163" name="Google Shape;163;p4"/>
          <p:cNvSpPr txBox="1"/>
          <p:nvPr/>
        </p:nvSpPr>
        <p:spPr>
          <a:xfrm>
            <a:off x="4048714" y="6884950"/>
            <a:ext cx="136169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00" b="1">
                <a:solidFill>
                  <a:srgbClr val="595959"/>
                </a:solidFill>
                <a:latin typeface="Calibri"/>
                <a:ea typeface="Calibri"/>
                <a:cs typeface="Calibri"/>
                <a:sym typeface="Calibri"/>
              </a:rPr>
              <a:t>Android</a:t>
            </a:r>
            <a:endParaRPr sz="1200" b="1">
              <a:solidFill>
                <a:srgbClr val="595959"/>
              </a:solidFill>
              <a:latin typeface="Calibri"/>
              <a:ea typeface="Calibri"/>
              <a:cs typeface="Calibri"/>
              <a:sym typeface="Calibri"/>
            </a:endParaRPr>
          </a:p>
        </p:txBody>
      </p:sp>
      <p:grpSp>
        <p:nvGrpSpPr>
          <p:cNvPr id="164" name="Google Shape;164;p4"/>
          <p:cNvGrpSpPr/>
          <p:nvPr/>
        </p:nvGrpSpPr>
        <p:grpSpPr>
          <a:xfrm>
            <a:off x="3134492" y="7349683"/>
            <a:ext cx="597025" cy="1233705"/>
            <a:chOff x="77825" y="-118887"/>
            <a:chExt cx="2706272" cy="5592302"/>
          </a:xfrm>
        </p:grpSpPr>
        <p:pic>
          <p:nvPicPr>
            <p:cNvPr id="165" name="Google Shape;165;p4"/>
            <p:cNvPicPr preferRelativeResize="0"/>
            <p:nvPr/>
          </p:nvPicPr>
          <p:blipFill rotWithShape="1">
            <a:blip r:embed="rId12">
              <a:alphaModFix/>
            </a:blip>
            <a:srcRect/>
            <a:stretch/>
          </p:blipFill>
          <p:spPr>
            <a:xfrm>
              <a:off x="77825" y="84935"/>
              <a:ext cx="2694240" cy="5388480"/>
            </a:xfrm>
            <a:prstGeom prst="rect">
              <a:avLst/>
            </a:prstGeom>
            <a:noFill/>
            <a:ln>
              <a:noFill/>
            </a:ln>
          </p:spPr>
        </p:pic>
        <p:pic>
          <p:nvPicPr>
            <p:cNvPr id="166" name="Google Shape;166;p4"/>
            <p:cNvPicPr preferRelativeResize="0"/>
            <p:nvPr/>
          </p:nvPicPr>
          <p:blipFill rotWithShape="1">
            <a:blip r:embed="rId13">
              <a:alphaModFix/>
            </a:blip>
            <a:srcRect t="3232" b="89050"/>
            <a:stretch/>
          </p:blipFill>
          <p:spPr>
            <a:xfrm>
              <a:off x="94077" y="-118887"/>
              <a:ext cx="2690020" cy="415929"/>
            </a:xfrm>
            <a:prstGeom prst="rect">
              <a:avLst/>
            </a:prstGeom>
            <a:noFill/>
            <a:ln>
              <a:noFill/>
            </a:ln>
          </p:spPr>
        </p:pic>
      </p:grpSp>
      <p:pic>
        <p:nvPicPr>
          <p:cNvPr id="167" name="Google Shape;167;p4"/>
          <p:cNvPicPr preferRelativeResize="0"/>
          <p:nvPr/>
        </p:nvPicPr>
        <p:blipFill rotWithShape="1">
          <a:blip r:embed="rId9">
            <a:alphaModFix/>
          </a:blip>
          <a:srcRect/>
          <a:stretch/>
        </p:blipFill>
        <p:spPr>
          <a:xfrm>
            <a:off x="3087613" y="7271579"/>
            <a:ext cx="682776" cy="1353407"/>
          </a:xfrm>
          <a:prstGeom prst="rect">
            <a:avLst/>
          </a:prstGeom>
          <a:noFill/>
          <a:ln>
            <a:noFill/>
          </a:ln>
        </p:spPr>
      </p:pic>
      <p:grpSp>
        <p:nvGrpSpPr>
          <p:cNvPr id="168" name="Google Shape;168;p4"/>
          <p:cNvGrpSpPr/>
          <p:nvPr/>
        </p:nvGrpSpPr>
        <p:grpSpPr>
          <a:xfrm>
            <a:off x="3954655" y="7271579"/>
            <a:ext cx="682776" cy="1353407"/>
            <a:chOff x="4044287" y="7199560"/>
            <a:chExt cx="682776" cy="1353407"/>
          </a:xfrm>
        </p:grpSpPr>
        <p:pic>
          <p:nvPicPr>
            <p:cNvPr id="169" name="Google Shape;169;p4"/>
            <p:cNvPicPr preferRelativeResize="0"/>
            <p:nvPr/>
          </p:nvPicPr>
          <p:blipFill rotWithShape="1">
            <a:blip r:embed="rId14">
              <a:alphaModFix/>
            </a:blip>
            <a:srcRect l="8097" t="4676"/>
            <a:stretch/>
          </p:blipFill>
          <p:spPr>
            <a:xfrm>
              <a:off x="4085926" y="7259609"/>
              <a:ext cx="607914" cy="1261107"/>
            </a:xfrm>
            <a:prstGeom prst="rect">
              <a:avLst/>
            </a:prstGeom>
            <a:noFill/>
            <a:ln>
              <a:noFill/>
            </a:ln>
          </p:spPr>
        </p:pic>
        <p:pic>
          <p:nvPicPr>
            <p:cNvPr id="170" name="Google Shape;170;p4"/>
            <p:cNvPicPr preferRelativeResize="0"/>
            <p:nvPr/>
          </p:nvPicPr>
          <p:blipFill rotWithShape="1">
            <a:blip r:embed="rId9">
              <a:alphaModFix/>
            </a:blip>
            <a:srcRect/>
            <a:stretch/>
          </p:blipFill>
          <p:spPr>
            <a:xfrm>
              <a:off x="4044287" y="7199560"/>
              <a:ext cx="682776" cy="1353407"/>
            </a:xfrm>
            <a:prstGeom prst="rect">
              <a:avLst/>
            </a:prstGeom>
            <a:noFill/>
            <a:ln>
              <a:noFill/>
            </a:ln>
          </p:spPr>
        </p:pic>
      </p:grpSp>
      <p:pic>
        <p:nvPicPr>
          <p:cNvPr id="171" name="Google Shape;171;p4"/>
          <p:cNvPicPr preferRelativeResize="0"/>
          <p:nvPr/>
        </p:nvPicPr>
        <p:blipFill rotWithShape="1">
          <a:blip r:embed="rId15">
            <a:alphaModFix/>
          </a:blip>
          <a:srcRect t="2600" r="12913" b="12914"/>
          <a:stretch/>
        </p:blipFill>
        <p:spPr>
          <a:xfrm>
            <a:off x="5715750" y="7303227"/>
            <a:ext cx="625064" cy="1220463"/>
          </a:xfrm>
          <a:prstGeom prst="rect">
            <a:avLst/>
          </a:prstGeom>
          <a:noFill/>
          <a:ln>
            <a:noFill/>
          </a:ln>
        </p:spPr>
      </p:pic>
      <p:pic>
        <p:nvPicPr>
          <p:cNvPr id="172" name="Google Shape;172;p4"/>
          <p:cNvPicPr preferRelativeResize="0"/>
          <p:nvPr/>
        </p:nvPicPr>
        <p:blipFill rotWithShape="1">
          <a:blip r:embed="rId9">
            <a:alphaModFix/>
          </a:blip>
          <a:srcRect/>
          <a:stretch/>
        </p:blipFill>
        <p:spPr>
          <a:xfrm>
            <a:off x="5688737" y="7271580"/>
            <a:ext cx="682776" cy="1355714"/>
          </a:xfrm>
          <a:prstGeom prst="rect">
            <a:avLst/>
          </a:prstGeom>
          <a:noFill/>
          <a:ln>
            <a:noFill/>
          </a:ln>
        </p:spPr>
      </p:pic>
      <p:sp>
        <p:nvSpPr>
          <p:cNvPr id="173" name="Google Shape;173;p4"/>
          <p:cNvSpPr/>
          <p:nvPr/>
        </p:nvSpPr>
        <p:spPr>
          <a:xfrm>
            <a:off x="5729466" y="8455294"/>
            <a:ext cx="598163" cy="135136"/>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4"/>
          <p:cNvSpPr/>
          <p:nvPr/>
        </p:nvSpPr>
        <p:spPr>
          <a:xfrm>
            <a:off x="2305049" y="8561542"/>
            <a:ext cx="510541" cy="45719"/>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4"/>
          <p:cNvSpPr txBox="1"/>
          <p:nvPr/>
        </p:nvSpPr>
        <p:spPr>
          <a:xfrm>
            <a:off x="2917076" y="8707259"/>
            <a:ext cx="1073704" cy="49051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900">
                <a:solidFill>
                  <a:schemeClr val="dk1"/>
                </a:solidFill>
                <a:latin typeface="Meiryo"/>
                <a:ea typeface="Meiryo"/>
                <a:cs typeface="Meiryo"/>
                <a:sym typeface="Meiryo"/>
              </a:rPr>
              <a:t>URL隣の[　]</a:t>
            </a:r>
            <a:endParaRPr/>
          </a:p>
          <a:p>
            <a:pPr marL="0" marR="0" lvl="0" indent="0" algn="ctr" rtl="0">
              <a:lnSpc>
                <a:spcPct val="150000"/>
              </a:lnSpc>
              <a:spcBef>
                <a:spcPts val="0"/>
              </a:spcBef>
              <a:spcAft>
                <a:spcPts val="0"/>
              </a:spcAft>
              <a:buNone/>
            </a:pPr>
            <a:r>
              <a:rPr lang="ja-JP" sz="900">
                <a:solidFill>
                  <a:schemeClr val="dk1"/>
                </a:solidFill>
                <a:latin typeface="Meiryo"/>
                <a:ea typeface="Meiryo"/>
                <a:cs typeface="Meiryo"/>
                <a:sym typeface="Meiryo"/>
              </a:rPr>
              <a:t>をタップ</a:t>
            </a:r>
            <a:endParaRPr sz="900">
              <a:solidFill>
                <a:schemeClr val="dk1"/>
              </a:solidFill>
              <a:latin typeface="Calibri"/>
              <a:ea typeface="Calibri"/>
              <a:cs typeface="Calibri"/>
              <a:sym typeface="Calibri"/>
            </a:endParaRPr>
          </a:p>
        </p:txBody>
      </p:sp>
      <p:sp>
        <p:nvSpPr>
          <p:cNvPr id="176" name="Google Shape;176;p4"/>
          <p:cNvSpPr/>
          <p:nvPr/>
        </p:nvSpPr>
        <p:spPr>
          <a:xfrm>
            <a:off x="3594863" y="7313178"/>
            <a:ext cx="184464" cy="173929"/>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4"/>
          <p:cNvPicPr preferRelativeResize="0"/>
          <p:nvPr/>
        </p:nvPicPr>
        <p:blipFill rotWithShape="1">
          <a:blip r:embed="rId13">
            <a:alphaModFix/>
          </a:blip>
          <a:srcRect l="88575" t="4837" r="4726" b="90563"/>
          <a:stretch/>
        </p:blipFill>
        <p:spPr>
          <a:xfrm>
            <a:off x="3622766" y="8775163"/>
            <a:ext cx="106097" cy="146006"/>
          </a:xfrm>
          <a:prstGeom prst="rect">
            <a:avLst/>
          </a:prstGeom>
          <a:noFill/>
          <a:ln>
            <a:noFill/>
          </a:ln>
        </p:spPr>
      </p:pic>
      <p:sp>
        <p:nvSpPr>
          <p:cNvPr id="178" name="Google Shape;178;p4"/>
          <p:cNvSpPr txBox="1"/>
          <p:nvPr/>
        </p:nvSpPr>
        <p:spPr>
          <a:xfrm>
            <a:off x="3605127" y="8732675"/>
            <a:ext cx="1361699"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a:solidFill>
                  <a:schemeClr val="dk1"/>
                </a:solidFill>
                <a:latin typeface="Meiryo"/>
                <a:ea typeface="Meiryo"/>
                <a:cs typeface="Meiryo"/>
                <a:sym typeface="Meiryo"/>
              </a:rPr>
              <a:t>ホーム画面に</a:t>
            </a:r>
            <a:endParaRPr sz="900" b="1">
              <a:solidFill>
                <a:schemeClr val="dk1"/>
              </a:solidFill>
              <a:latin typeface="Meiryo"/>
              <a:ea typeface="Meiryo"/>
              <a:cs typeface="Meiryo"/>
              <a:sym typeface="Meiryo"/>
            </a:endParaRPr>
          </a:p>
          <a:p>
            <a:pPr marL="0" marR="0" lvl="0" indent="0" algn="ctr" rtl="0">
              <a:spcBef>
                <a:spcPts val="0"/>
              </a:spcBef>
              <a:spcAft>
                <a:spcPts val="0"/>
              </a:spcAft>
              <a:buNone/>
            </a:pPr>
            <a:r>
              <a:rPr lang="ja-JP" sz="900" b="1">
                <a:solidFill>
                  <a:schemeClr val="dk1"/>
                </a:solidFill>
                <a:latin typeface="Meiryo"/>
                <a:ea typeface="Meiryo"/>
                <a:cs typeface="Meiryo"/>
                <a:sym typeface="Meiryo"/>
              </a:rPr>
              <a:t>追加</a:t>
            </a:r>
            <a:endParaRPr sz="900" b="1">
              <a:solidFill>
                <a:schemeClr val="dk1"/>
              </a:solidFill>
              <a:latin typeface="Meiryo"/>
              <a:ea typeface="Meiryo"/>
              <a:cs typeface="Meiryo"/>
              <a:sym typeface="Meiryo"/>
            </a:endParaRPr>
          </a:p>
          <a:p>
            <a:pPr marL="0" marR="0" lvl="0" indent="0" algn="ctr" rtl="0">
              <a:spcBef>
                <a:spcPts val="0"/>
              </a:spcBef>
              <a:spcAft>
                <a:spcPts val="0"/>
              </a:spcAft>
              <a:buNone/>
            </a:pPr>
            <a:r>
              <a:rPr lang="ja-JP" sz="900">
                <a:solidFill>
                  <a:schemeClr val="dk1"/>
                </a:solidFill>
                <a:latin typeface="Meiryo"/>
                <a:ea typeface="Meiryo"/>
                <a:cs typeface="Meiryo"/>
                <a:sym typeface="Meiryo"/>
              </a:rPr>
              <a:t>タップ</a:t>
            </a:r>
            <a:endParaRPr sz="900">
              <a:solidFill>
                <a:schemeClr val="dk1"/>
              </a:solidFill>
              <a:latin typeface="Calibri"/>
              <a:ea typeface="Calibri"/>
              <a:cs typeface="Calibri"/>
              <a:sym typeface="Calibri"/>
            </a:endParaRPr>
          </a:p>
        </p:txBody>
      </p:sp>
      <p:sp>
        <p:nvSpPr>
          <p:cNvPr id="179" name="Google Shape;179;p4"/>
          <p:cNvSpPr/>
          <p:nvPr/>
        </p:nvSpPr>
        <p:spPr>
          <a:xfrm>
            <a:off x="4091976" y="8226747"/>
            <a:ext cx="512231" cy="137184"/>
          </a:xfrm>
          <a:prstGeom prst="roundRect">
            <a:avLst>
              <a:gd name="adj" fmla="val 16667"/>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4"/>
          <p:cNvSpPr txBox="1"/>
          <p:nvPr/>
        </p:nvSpPr>
        <p:spPr>
          <a:xfrm>
            <a:off x="4817680" y="8692609"/>
            <a:ext cx="682776" cy="49051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900" b="1">
                <a:solidFill>
                  <a:schemeClr val="dk1"/>
                </a:solidFill>
                <a:latin typeface="Meiryo"/>
                <a:ea typeface="Meiryo"/>
                <a:cs typeface="Meiryo"/>
                <a:sym typeface="Meiryo"/>
              </a:rPr>
              <a:t>追加</a:t>
            </a:r>
            <a:endParaRPr sz="900" b="1">
              <a:solidFill>
                <a:schemeClr val="dk1"/>
              </a:solidFill>
              <a:latin typeface="Meiryo"/>
              <a:ea typeface="Meiryo"/>
              <a:cs typeface="Meiryo"/>
              <a:sym typeface="Meiryo"/>
            </a:endParaRPr>
          </a:p>
          <a:p>
            <a:pPr marL="0" marR="0" lvl="0" indent="0" algn="ctr" rtl="0">
              <a:lnSpc>
                <a:spcPct val="150000"/>
              </a:lnSpc>
              <a:spcBef>
                <a:spcPts val="0"/>
              </a:spcBef>
              <a:spcAft>
                <a:spcPts val="0"/>
              </a:spcAft>
              <a:buNone/>
            </a:pPr>
            <a:r>
              <a:rPr lang="ja-JP" sz="900">
                <a:solidFill>
                  <a:schemeClr val="dk1"/>
                </a:solidFill>
                <a:latin typeface="Meiryo"/>
                <a:ea typeface="Meiryo"/>
                <a:cs typeface="Meiryo"/>
                <a:sym typeface="Meiryo"/>
              </a:rPr>
              <a:t>タップ</a:t>
            </a:r>
            <a:endParaRPr sz="900">
              <a:solidFill>
                <a:schemeClr val="dk1"/>
              </a:solidFill>
              <a:latin typeface="Calibri"/>
              <a:ea typeface="Calibri"/>
              <a:cs typeface="Calibri"/>
              <a:sym typeface="Calibri"/>
            </a:endParaRPr>
          </a:p>
        </p:txBody>
      </p:sp>
      <p:sp>
        <p:nvSpPr>
          <p:cNvPr id="181" name="Google Shape;181;p4"/>
          <p:cNvSpPr txBox="1"/>
          <p:nvPr/>
        </p:nvSpPr>
        <p:spPr>
          <a:xfrm>
            <a:off x="5371041" y="8799227"/>
            <a:ext cx="1361699"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a:solidFill>
                  <a:schemeClr val="dk1"/>
                </a:solidFill>
                <a:latin typeface="Meiryo"/>
                <a:ea typeface="Meiryo"/>
                <a:cs typeface="Meiryo"/>
                <a:sym typeface="Meiryo"/>
              </a:rPr>
              <a:t>完了！</a:t>
            </a:r>
            <a:endParaRPr sz="900">
              <a:solidFill>
                <a:schemeClr val="dk1"/>
              </a:solidFill>
              <a:latin typeface="Calibri"/>
              <a:ea typeface="Calibri"/>
              <a:cs typeface="Calibri"/>
              <a:sym typeface="Calibri"/>
            </a:endParaRPr>
          </a:p>
        </p:txBody>
      </p:sp>
      <p:sp>
        <p:nvSpPr>
          <p:cNvPr id="182" name="Google Shape;182;p4"/>
          <p:cNvSpPr/>
          <p:nvPr/>
        </p:nvSpPr>
        <p:spPr>
          <a:xfrm>
            <a:off x="4856481" y="8552250"/>
            <a:ext cx="600762" cy="4571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3" name="Google Shape;183;p4"/>
          <p:cNvPicPr preferRelativeResize="0"/>
          <p:nvPr/>
        </p:nvPicPr>
        <p:blipFill rotWithShape="1">
          <a:blip r:embed="rId16">
            <a:alphaModFix/>
          </a:blip>
          <a:srcRect l="4152" t="5516" r="2784"/>
          <a:stretch/>
        </p:blipFill>
        <p:spPr>
          <a:xfrm>
            <a:off x="4856482" y="7301149"/>
            <a:ext cx="621098" cy="1261107"/>
          </a:xfrm>
          <a:prstGeom prst="rect">
            <a:avLst/>
          </a:prstGeom>
          <a:noFill/>
          <a:ln>
            <a:noFill/>
          </a:ln>
        </p:spPr>
      </p:pic>
      <p:pic>
        <p:nvPicPr>
          <p:cNvPr id="184" name="Google Shape;184;p4"/>
          <p:cNvPicPr preferRelativeResize="0"/>
          <p:nvPr/>
        </p:nvPicPr>
        <p:blipFill rotWithShape="1">
          <a:blip r:embed="rId9">
            <a:alphaModFix/>
          </a:blip>
          <a:srcRect/>
          <a:stretch/>
        </p:blipFill>
        <p:spPr>
          <a:xfrm>
            <a:off x="4821697" y="7271580"/>
            <a:ext cx="682776" cy="1355714"/>
          </a:xfrm>
          <a:prstGeom prst="rect">
            <a:avLst/>
          </a:prstGeom>
          <a:noFill/>
          <a:ln>
            <a:noFill/>
          </a:ln>
        </p:spPr>
      </p:pic>
      <p:sp>
        <p:nvSpPr>
          <p:cNvPr id="185" name="Google Shape;185;p4"/>
          <p:cNvSpPr/>
          <p:nvPr/>
        </p:nvSpPr>
        <p:spPr>
          <a:xfrm>
            <a:off x="5268632" y="7913057"/>
            <a:ext cx="241960" cy="134445"/>
          </a:xfrm>
          <a:prstGeom prst="roundRect">
            <a:avLst>
              <a:gd name="adj" fmla="val 16667"/>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4"/>
          <p:cNvSpPr/>
          <p:nvPr/>
        </p:nvSpPr>
        <p:spPr>
          <a:xfrm>
            <a:off x="5682618" y="7279529"/>
            <a:ext cx="244184" cy="230238"/>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4"/>
          <p:cNvSpPr/>
          <p:nvPr/>
        </p:nvSpPr>
        <p:spPr>
          <a:xfrm>
            <a:off x="578205" y="1904012"/>
            <a:ext cx="4804023" cy="646331"/>
          </a:xfrm>
          <a:prstGeom prst="roundRect">
            <a:avLst>
              <a:gd name="adj" fmla="val 16667"/>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4"/>
          <p:cNvSpPr txBox="1"/>
          <p:nvPr/>
        </p:nvSpPr>
        <p:spPr>
          <a:xfrm>
            <a:off x="698546" y="1990246"/>
            <a:ext cx="392682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lt1"/>
                </a:solidFill>
                <a:latin typeface="Meiryo"/>
                <a:ea typeface="Meiryo"/>
                <a:cs typeface="Meiryo"/>
                <a:sym typeface="Meiryo"/>
              </a:rPr>
              <a:t>①右のQRからログイン画面へアクセス</a:t>
            </a:r>
            <a:r>
              <a:rPr lang="ja-JP" sz="1200">
                <a:solidFill>
                  <a:schemeClr val="lt1"/>
                </a:solidFill>
                <a:latin typeface="Meiryo"/>
                <a:ea typeface="Meiryo"/>
                <a:cs typeface="Meiryo"/>
                <a:sym typeface="Meiryo"/>
              </a:rPr>
              <a:t>https://katagrma-grow.jp/login/</a:t>
            </a:r>
            <a:endParaRPr sz="1200">
              <a:solidFill>
                <a:schemeClr val="lt1"/>
              </a:solidFill>
              <a:latin typeface="Calibri"/>
              <a:ea typeface="Calibri"/>
              <a:cs typeface="Calibri"/>
              <a:sym typeface="Calibri"/>
            </a:endParaRPr>
          </a:p>
        </p:txBody>
      </p:sp>
      <p:sp>
        <p:nvSpPr>
          <p:cNvPr id="189" name="Google Shape;189;p4"/>
          <p:cNvSpPr/>
          <p:nvPr/>
        </p:nvSpPr>
        <p:spPr>
          <a:xfrm>
            <a:off x="4745710" y="1904011"/>
            <a:ext cx="1350198" cy="1318233"/>
          </a:xfrm>
          <a:prstGeom prst="roundRect">
            <a:avLst>
              <a:gd name="adj" fmla="val 16667"/>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0" name="Google Shape;190;p4"/>
          <p:cNvPicPr preferRelativeResize="0"/>
          <p:nvPr/>
        </p:nvPicPr>
        <p:blipFill rotWithShape="1">
          <a:blip r:embed="rId17">
            <a:alphaModFix/>
          </a:blip>
          <a:srcRect/>
          <a:stretch/>
        </p:blipFill>
        <p:spPr>
          <a:xfrm>
            <a:off x="4856481" y="2001904"/>
            <a:ext cx="1118132" cy="1118132"/>
          </a:xfrm>
          <a:prstGeom prst="rect">
            <a:avLst/>
          </a:prstGeom>
          <a:noFill/>
          <a:ln w="9525" cap="flat" cmpd="sng">
            <a:solidFill>
              <a:srgbClr val="00B0F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460</Words>
  <Application>Microsoft Office PowerPoint</Application>
  <PresentationFormat>A4 210 x 297 mm</PresentationFormat>
  <Paragraphs>59</Paragraphs>
  <Slides>3</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メイリオ</vt:lpstr>
      <vt:lpstr>メイリオ</vt:lpstr>
      <vt:lpstr>Arial</vt:lpstr>
      <vt:lpstr>Calibri</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YAMAKI SAKI</dc:creator>
  <cp:lastModifiedBy>美咲 土崎</cp:lastModifiedBy>
  <cp:revision>3</cp:revision>
  <dcterms:created xsi:type="dcterms:W3CDTF">2022-04-27T04:13:16Z</dcterms:created>
  <dcterms:modified xsi:type="dcterms:W3CDTF">2024-11-09T13:22:24Z</dcterms:modified>
</cp:coreProperties>
</file>