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Lst>
  <p:sldSz cy="99060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9" roundtripDataSignature="AMtx7mjo7ZeyKfNYYws3a91J1qSHzLt1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11" name="Shape 11"/>
        <p:cNvGrpSpPr/>
        <p:nvPr/>
      </p:nvGrpSpPr>
      <p:grpSpPr>
        <a:xfrm>
          <a:off x="0" y="0"/>
          <a:ext cx="0" cy="0"/>
          <a:chOff x="0" y="0"/>
          <a:chExt cx="0" cy="0"/>
        </a:xfrm>
      </p:grpSpPr>
      <p:sp>
        <p:nvSpPr>
          <p:cNvPr id="12" name="Google Shape;12;p6"/>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6"/>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4" name="Google Shape;14;p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Arial"/>
                <a:ea typeface="Arial"/>
                <a:cs typeface="Arial"/>
                <a:sym typeface="Arial"/>
              </a:defRPr>
            </a:lvl1pPr>
            <a:lvl2pPr indent="0" lvl="1" marL="0" algn="r">
              <a:spcBef>
                <a:spcPts val="0"/>
              </a:spcBef>
              <a:buNone/>
              <a:defRPr b="0" i="0" sz="900" u="none" cap="none" strike="noStrike">
                <a:solidFill>
                  <a:srgbClr val="888888"/>
                </a:solidFill>
                <a:latin typeface="Arial"/>
                <a:ea typeface="Arial"/>
                <a:cs typeface="Arial"/>
                <a:sym typeface="Arial"/>
              </a:defRPr>
            </a:lvl2pPr>
            <a:lvl3pPr indent="0" lvl="2" marL="0" algn="r">
              <a:spcBef>
                <a:spcPts val="0"/>
              </a:spcBef>
              <a:buNone/>
              <a:defRPr b="0" i="0" sz="900" u="none" cap="none" strike="noStrike">
                <a:solidFill>
                  <a:srgbClr val="888888"/>
                </a:solidFill>
                <a:latin typeface="Arial"/>
                <a:ea typeface="Arial"/>
                <a:cs typeface="Arial"/>
                <a:sym typeface="Arial"/>
              </a:defRPr>
            </a:lvl3pPr>
            <a:lvl4pPr indent="0" lvl="3" marL="0" algn="r">
              <a:spcBef>
                <a:spcPts val="0"/>
              </a:spcBef>
              <a:buNone/>
              <a:defRPr b="0" i="0" sz="900" u="none" cap="none" strike="noStrike">
                <a:solidFill>
                  <a:srgbClr val="888888"/>
                </a:solidFill>
                <a:latin typeface="Arial"/>
                <a:ea typeface="Arial"/>
                <a:cs typeface="Arial"/>
                <a:sym typeface="Arial"/>
              </a:defRPr>
            </a:lvl4pPr>
            <a:lvl5pPr indent="0" lvl="4" marL="0" algn="r">
              <a:spcBef>
                <a:spcPts val="0"/>
              </a:spcBef>
              <a:buNone/>
              <a:defRPr b="0" i="0" sz="900" u="none" cap="none" strike="noStrike">
                <a:solidFill>
                  <a:srgbClr val="888888"/>
                </a:solidFill>
                <a:latin typeface="Arial"/>
                <a:ea typeface="Arial"/>
                <a:cs typeface="Arial"/>
                <a:sym typeface="Arial"/>
              </a:defRPr>
            </a:lvl5pPr>
            <a:lvl6pPr indent="0" lvl="5" marL="0" algn="r">
              <a:spcBef>
                <a:spcPts val="0"/>
              </a:spcBef>
              <a:buNone/>
              <a:defRPr b="0" i="0" sz="900" u="none" cap="none" strike="noStrike">
                <a:solidFill>
                  <a:srgbClr val="888888"/>
                </a:solidFill>
                <a:latin typeface="Arial"/>
                <a:ea typeface="Arial"/>
                <a:cs typeface="Arial"/>
                <a:sym typeface="Arial"/>
              </a:defRPr>
            </a:lvl6pPr>
            <a:lvl7pPr indent="0" lvl="6" marL="0" algn="r">
              <a:spcBef>
                <a:spcPts val="0"/>
              </a:spcBef>
              <a:buNone/>
              <a:defRPr b="0" i="0" sz="900" u="none" cap="none" strike="noStrike">
                <a:solidFill>
                  <a:srgbClr val="888888"/>
                </a:solidFill>
                <a:latin typeface="Arial"/>
                <a:ea typeface="Arial"/>
                <a:cs typeface="Arial"/>
                <a:sym typeface="Arial"/>
              </a:defRPr>
            </a:lvl7pPr>
            <a:lvl8pPr indent="0" lvl="7" marL="0" algn="r">
              <a:spcBef>
                <a:spcPts val="0"/>
              </a:spcBef>
              <a:buNone/>
              <a:defRPr b="0" i="0" sz="900" u="none" cap="none" strike="noStrike">
                <a:solidFill>
                  <a:srgbClr val="888888"/>
                </a:solidFill>
                <a:latin typeface="Arial"/>
                <a:ea typeface="Arial"/>
                <a:cs typeface="Arial"/>
                <a:sym typeface="Arial"/>
              </a:defRPr>
            </a:lvl8pPr>
            <a:lvl9pPr indent="0" lvl="8" mar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縦書きテキスト" type="vertTx">
  <p:cSld name="VERTICAL_TEXT">
    <p:spTree>
      <p:nvGrpSpPr>
        <p:cNvPr id="68" name="Shape 68"/>
        <p:cNvGrpSpPr/>
        <p:nvPr/>
      </p:nvGrpSpPr>
      <p:grpSpPr>
        <a:xfrm>
          <a:off x="0" y="0"/>
          <a:ext cx="0" cy="0"/>
          <a:chOff x="0" y="0"/>
          <a:chExt cx="0" cy="0"/>
        </a:xfrm>
      </p:grpSpPr>
      <p:sp>
        <p:nvSpPr>
          <p:cNvPr id="69" name="Google Shape;69;p15"/>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5"/>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1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74" name="Shape 74"/>
        <p:cNvGrpSpPr/>
        <p:nvPr/>
      </p:nvGrpSpPr>
      <p:grpSpPr>
        <a:xfrm>
          <a:off x="0" y="0"/>
          <a:ext cx="0" cy="0"/>
          <a:chOff x="0" y="0"/>
          <a:chExt cx="0" cy="0"/>
        </a:xfrm>
      </p:grpSpPr>
      <p:sp>
        <p:nvSpPr>
          <p:cNvPr id="75" name="Google Shape;75;p16"/>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6"/>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1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17" name="Shape 17"/>
        <p:cNvGrpSpPr/>
        <p:nvPr/>
      </p:nvGrpSpPr>
      <p:grpSpPr>
        <a:xfrm>
          <a:off x="0" y="0"/>
          <a:ext cx="0" cy="0"/>
          <a:chOff x="0" y="0"/>
          <a:chExt cx="0" cy="0"/>
        </a:xfrm>
      </p:grpSpPr>
      <p:sp>
        <p:nvSpPr>
          <p:cNvPr id="18" name="Google Shape;18;p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21" name="Shape 21"/>
        <p:cNvGrpSpPr/>
        <p:nvPr/>
      </p:nvGrpSpPr>
      <p:grpSpPr>
        <a:xfrm>
          <a:off x="0" y="0"/>
          <a:ext cx="0" cy="0"/>
          <a:chOff x="0" y="0"/>
          <a:chExt cx="0" cy="0"/>
        </a:xfrm>
      </p:grpSpPr>
      <p:sp>
        <p:nvSpPr>
          <p:cNvPr id="22" name="Google Shape;22;p8"/>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8"/>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27" name="Shape 27"/>
        <p:cNvGrpSpPr/>
        <p:nvPr/>
      </p:nvGrpSpPr>
      <p:grpSpPr>
        <a:xfrm>
          <a:off x="0" y="0"/>
          <a:ext cx="0" cy="0"/>
          <a:chOff x="0" y="0"/>
          <a:chExt cx="0" cy="0"/>
        </a:xfrm>
      </p:grpSpPr>
      <p:sp>
        <p:nvSpPr>
          <p:cNvPr id="28" name="Google Shape;28;p9"/>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9"/>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33" name="Shape 33"/>
        <p:cNvGrpSpPr/>
        <p:nvPr/>
      </p:nvGrpSpPr>
      <p:grpSpPr>
        <a:xfrm>
          <a:off x="0" y="0"/>
          <a:ext cx="0" cy="0"/>
          <a:chOff x="0" y="0"/>
          <a:chExt cx="0" cy="0"/>
        </a:xfrm>
      </p:grpSpPr>
      <p:sp>
        <p:nvSpPr>
          <p:cNvPr id="34" name="Google Shape;34;p10"/>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0"/>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10"/>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1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40" name="Shape 40"/>
        <p:cNvGrpSpPr/>
        <p:nvPr/>
      </p:nvGrpSpPr>
      <p:grpSpPr>
        <a:xfrm>
          <a:off x="0" y="0"/>
          <a:ext cx="0" cy="0"/>
          <a:chOff x="0" y="0"/>
          <a:chExt cx="0" cy="0"/>
        </a:xfrm>
      </p:grpSpPr>
      <p:sp>
        <p:nvSpPr>
          <p:cNvPr id="41" name="Google Shape;41;p11"/>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1"/>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11"/>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11"/>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11"/>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1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49" name="Shape 49"/>
        <p:cNvGrpSpPr/>
        <p:nvPr/>
      </p:nvGrpSpPr>
      <p:grpSpPr>
        <a:xfrm>
          <a:off x="0" y="0"/>
          <a:ext cx="0" cy="0"/>
          <a:chOff x="0" y="0"/>
          <a:chExt cx="0" cy="0"/>
        </a:xfrm>
      </p:grpSpPr>
      <p:sp>
        <p:nvSpPr>
          <p:cNvPr id="50" name="Google Shape;50;p12"/>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コンテンツ" type="objTx">
  <p:cSld name="OBJECT_WITH_CAPTION_TEXT">
    <p:spTree>
      <p:nvGrpSpPr>
        <p:cNvPr id="54" name="Shape 54"/>
        <p:cNvGrpSpPr/>
        <p:nvPr/>
      </p:nvGrpSpPr>
      <p:grpSpPr>
        <a:xfrm>
          <a:off x="0" y="0"/>
          <a:ext cx="0" cy="0"/>
          <a:chOff x="0" y="0"/>
          <a:chExt cx="0" cy="0"/>
        </a:xfrm>
      </p:grpSpPr>
      <p:sp>
        <p:nvSpPr>
          <p:cNvPr id="55" name="Google Shape;55;p13"/>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3"/>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7" name="Google Shape;57;p13"/>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8" name="Google Shape;58;p1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61" name="Shape 61"/>
        <p:cNvGrpSpPr/>
        <p:nvPr/>
      </p:nvGrpSpPr>
      <p:grpSpPr>
        <a:xfrm>
          <a:off x="0" y="0"/>
          <a:ext cx="0" cy="0"/>
          <a:chOff x="0" y="0"/>
          <a:chExt cx="0" cy="0"/>
        </a:xfrm>
      </p:grpSpPr>
      <p:sp>
        <p:nvSpPr>
          <p:cNvPr id="62" name="Google Shape;62;p14"/>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4"/>
          <p:cNvSpPr/>
          <p:nvPr>
            <p:ph idx="2" type="pic"/>
          </p:nvPr>
        </p:nvSpPr>
        <p:spPr>
          <a:xfrm>
            <a:off x="2915543" y="1426283"/>
            <a:ext cx="3471863" cy="7039681"/>
          </a:xfrm>
          <a:prstGeom prst="rect">
            <a:avLst/>
          </a:prstGeom>
          <a:noFill/>
          <a:ln>
            <a:noFill/>
          </a:ln>
        </p:spPr>
      </p:sp>
      <p:sp>
        <p:nvSpPr>
          <p:cNvPr id="64" name="Google Shape;64;p14"/>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5" name="Google Shape;65;p1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5"/>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3.png"/><Relationship Id="rId11" Type="http://schemas.openxmlformats.org/officeDocument/2006/relationships/image" Target="../media/image16.jpg"/><Relationship Id="rId10" Type="http://schemas.openxmlformats.org/officeDocument/2006/relationships/image" Target="../media/image7.png"/><Relationship Id="rId9"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19.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1" Type="http://schemas.openxmlformats.org/officeDocument/2006/relationships/image" Target="../media/image25.jpg"/><Relationship Id="rId10" Type="http://schemas.openxmlformats.org/officeDocument/2006/relationships/image" Target="../media/image10.jpg"/><Relationship Id="rId13" Type="http://schemas.openxmlformats.org/officeDocument/2006/relationships/image" Target="../media/image26.png"/><Relationship Id="rId12"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23.jpg"/><Relationship Id="rId9" Type="http://schemas.openxmlformats.org/officeDocument/2006/relationships/image" Target="../media/image5.png"/><Relationship Id="rId15" Type="http://schemas.openxmlformats.org/officeDocument/2006/relationships/image" Target="../media/image24.jpg"/><Relationship Id="rId14" Type="http://schemas.openxmlformats.org/officeDocument/2006/relationships/image" Target="../media/image18.jpg"/><Relationship Id="rId17" Type="http://schemas.openxmlformats.org/officeDocument/2006/relationships/image" Target="../media/image21.png"/><Relationship Id="rId16" Type="http://schemas.openxmlformats.org/officeDocument/2006/relationships/image" Target="../media/image20.jpg"/><Relationship Id="rId5" Type="http://schemas.openxmlformats.org/officeDocument/2006/relationships/image" Target="../media/image6.png"/><Relationship Id="rId6" Type="http://schemas.openxmlformats.org/officeDocument/2006/relationships/image" Target="../media/image22.png"/><Relationship Id="rId7" Type="http://schemas.openxmlformats.org/officeDocument/2006/relationships/image" Target="../media/image1.png"/><Relationship Id="rId8"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挿絵 が含まれている画像&#10;&#10;自動的に生成された説明" id="84" name="Google Shape;84;p1"/>
          <p:cNvPicPr preferRelativeResize="0"/>
          <p:nvPr/>
        </p:nvPicPr>
        <p:blipFill rotWithShape="1">
          <a:blip r:embed="rId3">
            <a:alphaModFix/>
          </a:blip>
          <a:srcRect b="0" l="0" r="0" t="0"/>
          <a:stretch/>
        </p:blipFill>
        <p:spPr>
          <a:xfrm>
            <a:off x="1820497" y="1718426"/>
            <a:ext cx="2882467" cy="3580261"/>
          </a:xfrm>
          <a:prstGeom prst="rect">
            <a:avLst/>
          </a:prstGeom>
          <a:noFill/>
          <a:ln>
            <a:noFill/>
          </a:ln>
        </p:spPr>
      </p:pic>
      <p:sp>
        <p:nvSpPr>
          <p:cNvPr id="85" name="Google Shape;85;p1"/>
          <p:cNvSpPr txBox="1"/>
          <p:nvPr/>
        </p:nvSpPr>
        <p:spPr>
          <a:xfrm>
            <a:off x="1294441" y="5787483"/>
            <a:ext cx="4269117"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None/>
            </a:pPr>
            <a:r>
              <a:rPr b="0" i="0" lang="ja-JP" sz="2400" u="none" cap="none" strike="noStrike">
                <a:solidFill>
                  <a:schemeClr val="dk1"/>
                </a:solidFill>
                <a:latin typeface="Meiryo"/>
                <a:ea typeface="Meiryo"/>
                <a:cs typeface="Meiryo"/>
                <a:sym typeface="Meiryo"/>
              </a:rPr>
              <a:t>職員の毎日をサポート</a:t>
            </a:r>
            <a:endParaRPr b="0" i="0" sz="2400" u="none" cap="none" strike="noStrike">
              <a:solidFill>
                <a:schemeClr val="dk1"/>
              </a:solidFill>
              <a:latin typeface="Meiryo"/>
              <a:ea typeface="Meiryo"/>
              <a:cs typeface="Meiryo"/>
              <a:sym typeface="Meiryo"/>
            </a:endParaRPr>
          </a:p>
          <a:p>
            <a:pPr indent="0" lvl="0" marL="0" marR="0" rtl="0" algn="ctr">
              <a:lnSpc>
                <a:spcPct val="130000"/>
              </a:lnSpc>
              <a:spcBef>
                <a:spcPts val="0"/>
              </a:spcBef>
              <a:spcAft>
                <a:spcPts val="0"/>
              </a:spcAft>
              <a:buNone/>
            </a:pPr>
            <a:r>
              <a:rPr b="0" i="0" lang="ja-JP" sz="3200" u="none" cap="none" strike="noStrike">
                <a:solidFill>
                  <a:schemeClr val="dk1"/>
                </a:solidFill>
                <a:latin typeface="Meiryo"/>
                <a:ea typeface="Meiryo"/>
                <a:cs typeface="Meiryo"/>
                <a:sym typeface="Meiryo"/>
              </a:rPr>
              <a:t>カタグルマ</a:t>
            </a:r>
            <a:endParaRPr b="0" i="0" sz="3200" u="none" cap="none" strike="noStrike">
              <a:solidFill>
                <a:schemeClr val="dk1"/>
              </a:solidFill>
              <a:latin typeface="Meiryo"/>
              <a:ea typeface="Meiryo"/>
              <a:cs typeface="Meiryo"/>
              <a:sym typeface="Meiryo"/>
            </a:endParaRPr>
          </a:p>
          <a:p>
            <a:pPr indent="0" lvl="0" marL="0" marR="0" rtl="0" algn="ctr">
              <a:lnSpc>
                <a:spcPct val="130000"/>
              </a:lnSpc>
              <a:spcBef>
                <a:spcPts val="0"/>
              </a:spcBef>
              <a:spcAft>
                <a:spcPts val="0"/>
              </a:spcAft>
              <a:buNone/>
            </a:pPr>
            <a:r>
              <a:rPr b="0" i="0" lang="ja-JP" sz="3200" u="none" cap="none" strike="noStrike">
                <a:solidFill>
                  <a:schemeClr val="dk1"/>
                </a:solidFill>
                <a:latin typeface="Meiryo"/>
                <a:ea typeface="Meiryo"/>
                <a:cs typeface="Meiryo"/>
                <a:sym typeface="Meiryo"/>
              </a:rPr>
              <a:t>START GUIDE BOOK</a:t>
            </a:r>
            <a:endParaRPr b="0" i="0" sz="3200" u="none" cap="none" strike="noStrike">
              <a:solidFill>
                <a:schemeClr val="dk1"/>
              </a:solidFill>
              <a:latin typeface="Meiryo"/>
              <a:ea typeface="Meiryo"/>
              <a:cs typeface="Meiryo"/>
              <a:sym typeface="Meiryo"/>
            </a:endParaRPr>
          </a:p>
        </p:txBody>
      </p:sp>
      <p:sp>
        <p:nvSpPr>
          <p:cNvPr id="86" name="Google Shape;86;p1"/>
          <p:cNvSpPr/>
          <p:nvPr/>
        </p:nvSpPr>
        <p:spPr>
          <a:xfrm>
            <a:off x="0" y="0"/>
            <a:ext cx="6858000" cy="9906000"/>
          </a:xfrm>
          <a:prstGeom prst="rect">
            <a:avLst/>
          </a:prstGeom>
          <a:noFill/>
          <a:ln cap="flat" cmpd="sng" w="381000">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txBox="1"/>
          <p:nvPr/>
        </p:nvSpPr>
        <p:spPr>
          <a:xfrm>
            <a:off x="5762275" y="231500"/>
            <a:ext cx="9027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Calibri"/>
                <a:ea typeface="Calibri"/>
                <a:cs typeface="Calibri"/>
                <a:sym typeface="Calibri"/>
              </a:rPr>
              <a:t>KT</a:t>
            </a:r>
            <a:r>
              <a:rPr b="0" i="0" lang="ja-JP" sz="900" u="none" cap="none" strike="noStrike">
                <a:solidFill>
                  <a:schemeClr val="dk1"/>
                </a:solidFill>
                <a:latin typeface="Calibri"/>
                <a:ea typeface="Calibri"/>
                <a:cs typeface="Calibri"/>
                <a:sym typeface="Calibri"/>
              </a:rPr>
              <a:t>20230221_p</a:t>
            </a:r>
            <a:endParaRPr sz="9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挿絵 が含まれている画像&#10;&#10;自動的に生成された説明" id="92" name="Google Shape;92;p2"/>
          <p:cNvPicPr preferRelativeResize="0"/>
          <p:nvPr/>
        </p:nvPicPr>
        <p:blipFill rotWithShape="1">
          <a:blip r:embed="rId3">
            <a:alphaModFix amt="35000"/>
          </a:blip>
          <a:srcRect b="21943" l="0" r="0" t="0"/>
          <a:stretch/>
        </p:blipFill>
        <p:spPr>
          <a:xfrm>
            <a:off x="1726603" y="4985005"/>
            <a:ext cx="4745969" cy="4601357"/>
          </a:xfrm>
          <a:prstGeom prst="rect">
            <a:avLst/>
          </a:prstGeom>
          <a:noFill/>
          <a:ln>
            <a:noFill/>
          </a:ln>
        </p:spPr>
      </p:pic>
      <p:sp>
        <p:nvSpPr>
          <p:cNvPr id="93" name="Google Shape;93;p2"/>
          <p:cNvSpPr/>
          <p:nvPr/>
        </p:nvSpPr>
        <p:spPr>
          <a:xfrm>
            <a:off x="0" y="0"/>
            <a:ext cx="6858000" cy="9906000"/>
          </a:xfrm>
          <a:prstGeom prst="rect">
            <a:avLst/>
          </a:prstGeom>
          <a:noFill/>
          <a:ln cap="flat" cmpd="sng" w="381000">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2"/>
          <p:cNvSpPr/>
          <p:nvPr/>
        </p:nvSpPr>
        <p:spPr>
          <a:xfrm>
            <a:off x="-713679" y="535258"/>
            <a:ext cx="4880565" cy="525898"/>
          </a:xfrm>
          <a:prstGeom prst="roundRect">
            <a:avLst>
              <a:gd fmla="val 50000" name="adj"/>
            </a:avLst>
          </a:prstGeom>
          <a:solidFill>
            <a:srgbClr val="92D050"/>
          </a:solidFill>
          <a:ln cap="flat" cmpd="sng" w="12700">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4000">
                <a:solidFill>
                  <a:schemeClr val="lt1"/>
                </a:solidFill>
                <a:latin typeface="Calibri"/>
                <a:ea typeface="Calibri"/>
                <a:cs typeface="Calibri"/>
                <a:sym typeface="Calibri"/>
              </a:rPr>
              <a:t>　　</a:t>
            </a:r>
            <a:r>
              <a:rPr b="1" lang="ja-JP" sz="2000">
                <a:solidFill>
                  <a:schemeClr val="lt1"/>
                </a:solidFill>
                <a:latin typeface="Calibri"/>
                <a:ea typeface="Calibri"/>
                <a:cs typeface="Calibri"/>
                <a:sym typeface="Calibri"/>
              </a:rPr>
              <a:t>00.はじめに</a:t>
            </a:r>
            <a:endParaRPr/>
          </a:p>
        </p:txBody>
      </p:sp>
      <p:sp>
        <p:nvSpPr>
          <p:cNvPr id="95" name="Google Shape;95;p2"/>
          <p:cNvSpPr txBox="1"/>
          <p:nvPr/>
        </p:nvSpPr>
        <p:spPr>
          <a:xfrm>
            <a:off x="518271" y="1370090"/>
            <a:ext cx="5858806" cy="8000652"/>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ja-JP" sz="1200">
                <a:solidFill>
                  <a:schemeClr val="dk1"/>
                </a:solidFill>
                <a:latin typeface="Meiryo"/>
                <a:ea typeface="Meiryo"/>
                <a:cs typeface="Meiryo"/>
                <a:sym typeface="Meiryo"/>
              </a:rPr>
              <a:t>はじめまして。カタグルマです。</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rPr lang="ja-JP" sz="1200">
                <a:solidFill>
                  <a:schemeClr val="dk1"/>
                </a:solidFill>
                <a:latin typeface="Meiryo"/>
                <a:ea typeface="Meiryo"/>
                <a:cs typeface="Meiryo"/>
                <a:sym typeface="Meiryo"/>
              </a:rPr>
              <a:t>カタグルマは「子どもたちのために一生懸命働いているの職員の皆さま一人ひとりが充実した毎日を送れるようサポートしたい」そんな園長先生たちの思いを受けて生まれました。</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rPr lang="ja-JP" sz="1200">
                <a:solidFill>
                  <a:schemeClr val="dk1"/>
                </a:solidFill>
                <a:latin typeface="Meiryo"/>
                <a:ea typeface="Meiryo"/>
                <a:cs typeface="Meiryo"/>
                <a:sym typeface="Meiryo"/>
              </a:rPr>
              <a:t>職員の皆さまにカタグルマの様々な機能…</a:t>
            </a:r>
            <a:endParaRPr/>
          </a:p>
          <a:p>
            <a:pPr indent="0" lvl="0" marL="0" marR="0" rtl="0" algn="l">
              <a:lnSpc>
                <a:spcPct val="130000"/>
              </a:lnSpc>
              <a:spcBef>
                <a:spcPts val="0"/>
              </a:spcBef>
              <a:spcAft>
                <a:spcPts val="0"/>
              </a:spcAft>
              <a:buNone/>
            </a:pPr>
            <a:r>
              <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rPr lang="ja-JP" sz="1200">
                <a:solidFill>
                  <a:schemeClr val="dk1"/>
                </a:solidFill>
                <a:latin typeface="Meiryo"/>
                <a:ea typeface="Meiryo"/>
                <a:cs typeface="Meiryo"/>
                <a:sym typeface="Meiryo"/>
              </a:rPr>
              <a:t>　・個人面談</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rPr lang="ja-JP" sz="1200">
                <a:solidFill>
                  <a:schemeClr val="dk1"/>
                </a:solidFill>
                <a:latin typeface="Meiryo"/>
                <a:ea typeface="Meiryo"/>
                <a:cs typeface="Meiryo"/>
                <a:sym typeface="Meiryo"/>
              </a:rPr>
              <a:t>　・研修報告、会議録</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rPr lang="ja-JP" sz="1200">
                <a:solidFill>
                  <a:schemeClr val="dk1"/>
                </a:solidFill>
                <a:latin typeface="Meiryo"/>
                <a:ea typeface="Meiryo"/>
                <a:cs typeface="Meiryo"/>
                <a:sym typeface="Meiryo"/>
              </a:rPr>
              <a:t>　・個人目標・行動 </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rPr lang="ja-JP" sz="1200">
                <a:solidFill>
                  <a:schemeClr val="dk1"/>
                </a:solidFill>
                <a:latin typeface="Meiryo"/>
                <a:ea typeface="Meiryo"/>
                <a:cs typeface="Meiryo"/>
                <a:sym typeface="Meiryo"/>
              </a:rPr>
              <a:t>　・自己評価　etc…</a:t>
            </a:r>
            <a:endParaRPr/>
          </a:p>
          <a:p>
            <a:pPr indent="0" lvl="0" marL="0" marR="0" rtl="0" algn="l">
              <a:lnSpc>
                <a:spcPct val="130000"/>
              </a:lnSpc>
              <a:spcBef>
                <a:spcPts val="0"/>
              </a:spcBef>
              <a:spcAft>
                <a:spcPts val="0"/>
              </a:spcAft>
              <a:buNone/>
            </a:pPr>
            <a:r>
              <a:rPr lang="ja-JP" sz="1200">
                <a:solidFill>
                  <a:schemeClr val="dk1"/>
                </a:solidFill>
                <a:latin typeface="Meiryo"/>
                <a:ea typeface="Meiryo"/>
                <a:cs typeface="Meiryo"/>
                <a:sym typeface="Meiryo"/>
              </a:rPr>
              <a:t>　</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rPr lang="ja-JP" sz="1200">
                <a:solidFill>
                  <a:schemeClr val="dk1"/>
                </a:solidFill>
                <a:latin typeface="Meiryo"/>
                <a:ea typeface="Meiryo"/>
                <a:cs typeface="Meiryo"/>
                <a:sym typeface="Meiryo"/>
              </a:rPr>
              <a:t>を活用していただくことで、これまでの業務が効率的になったり、参考事例をすぐに見つけることができるようになったり、今の自分のもやもやが整理されたり…そして何より、カタグルマの活用を通して、園長先生たちが職員の皆さまにより深く寄り添い、サポートすることができるようになります。</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rPr lang="ja-JP" sz="1200">
                <a:solidFill>
                  <a:schemeClr val="dk1"/>
                </a:solidFill>
                <a:latin typeface="Meiryo"/>
                <a:ea typeface="Meiryo"/>
                <a:cs typeface="Meiryo"/>
                <a:sym typeface="Meiryo"/>
              </a:rPr>
              <a:t>「職員が充実した毎日を送れるように」と考えている園長先生たちと一緒に、我々カタグルマも、皆さまの毎日がより一層充実したものになるサポートができたらと願っています。</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rPr lang="ja-JP" sz="1200">
                <a:solidFill>
                  <a:schemeClr val="dk1"/>
                </a:solidFill>
                <a:latin typeface="Meiryo"/>
                <a:ea typeface="Meiryo"/>
                <a:cs typeface="Meiryo"/>
                <a:sym typeface="Meiryo"/>
              </a:rPr>
              <a:t>使い始めは慣れない部分もあるかと思います。</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rPr lang="ja-JP" sz="1200">
                <a:solidFill>
                  <a:schemeClr val="dk1"/>
                </a:solidFill>
                <a:latin typeface="Meiryo"/>
                <a:ea typeface="Meiryo"/>
                <a:cs typeface="Meiryo"/>
                <a:sym typeface="Meiryo"/>
              </a:rPr>
              <a:t>そんな時にはお気軽にお問い合わせください。</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rPr lang="ja-JP" sz="1200">
                <a:solidFill>
                  <a:schemeClr val="dk1"/>
                </a:solidFill>
                <a:latin typeface="Meiryo"/>
                <a:ea typeface="Meiryo"/>
                <a:cs typeface="Meiryo"/>
                <a:sym typeface="Meiryo"/>
              </a:rPr>
              <a:t>「使いにくいな」「こうなったらいいな」を少しでも感じることがあれば、</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rPr lang="ja-JP" sz="1200">
                <a:solidFill>
                  <a:schemeClr val="dk1"/>
                </a:solidFill>
                <a:latin typeface="Meiryo"/>
                <a:ea typeface="Meiryo"/>
                <a:cs typeface="Meiryo"/>
                <a:sym typeface="Meiryo"/>
              </a:rPr>
              <a:t>ぜひ管理者様（園長先生や本部担当さま）を通して私たちにお知らせください。</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rPr lang="ja-JP" sz="1200">
                <a:solidFill>
                  <a:schemeClr val="dk1"/>
                </a:solidFill>
                <a:latin typeface="Meiryo"/>
                <a:ea typeface="Meiryo"/>
                <a:cs typeface="Meiryo"/>
                <a:sym typeface="Meiryo"/>
              </a:rPr>
              <a:t>より、皆さまに寄り添ったサポートができるよう、システムの改善や新たな機能を通じて快適な使用環境を整えながら、皆さまと伴走できたらと思っております。</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t/>
            </a:r>
            <a:endParaRPr sz="1200">
              <a:solidFill>
                <a:schemeClr val="dk1"/>
              </a:solidFill>
              <a:latin typeface="Meiryo"/>
              <a:ea typeface="Meiryo"/>
              <a:cs typeface="Meiryo"/>
              <a:sym typeface="Meiryo"/>
            </a:endParaRPr>
          </a:p>
          <a:p>
            <a:pPr indent="0" lvl="0" marL="0" marR="0" rtl="0" algn="l">
              <a:lnSpc>
                <a:spcPct val="130000"/>
              </a:lnSpc>
              <a:spcBef>
                <a:spcPts val="0"/>
              </a:spcBef>
              <a:spcAft>
                <a:spcPts val="0"/>
              </a:spcAft>
              <a:buNone/>
            </a:pPr>
            <a:r>
              <a:rPr lang="ja-JP" sz="1200">
                <a:solidFill>
                  <a:schemeClr val="dk1"/>
                </a:solidFill>
                <a:latin typeface="Meiryo"/>
                <a:ea typeface="Meiryo"/>
                <a:cs typeface="Meiryo"/>
                <a:sym typeface="Meiryo"/>
              </a:rPr>
              <a:t>どうぞ、よろしくお願いいたします。</a:t>
            </a:r>
            <a:endParaRPr sz="1200">
              <a:solidFill>
                <a:schemeClr val="dk1"/>
              </a:solidFill>
              <a:latin typeface="Meiryo"/>
              <a:ea typeface="Meiryo"/>
              <a:cs typeface="Meiryo"/>
              <a:sym typeface="Meiryo"/>
            </a:endParaRPr>
          </a:p>
        </p:txBody>
      </p:sp>
      <p:pic>
        <p:nvPicPr>
          <p:cNvPr descr="挿絵 が含まれている画像&#10;&#10;自動的に生成された説明" id="96" name="Google Shape;96;p2"/>
          <p:cNvPicPr preferRelativeResize="0"/>
          <p:nvPr/>
        </p:nvPicPr>
        <p:blipFill rotWithShape="1">
          <a:blip r:embed="rId3">
            <a:alphaModFix/>
          </a:blip>
          <a:srcRect b="0" l="0" r="0" t="0"/>
          <a:stretch/>
        </p:blipFill>
        <p:spPr>
          <a:xfrm>
            <a:off x="6252445" y="319638"/>
            <a:ext cx="249265" cy="309607"/>
          </a:xfrm>
          <a:prstGeom prst="rect">
            <a:avLst/>
          </a:prstGeom>
          <a:noFill/>
          <a:ln>
            <a:noFill/>
          </a:ln>
        </p:spPr>
      </p:pic>
      <p:sp>
        <p:nvSpPr>
          <p:cNvPr id="97" name="Google Shape;97;p2"/>
          <p:cNvSpPr txBox="1"/>
          <p:nvPr/>
        </p:nvSpPr>
        <p:spPr>
          <a:xfrm>
            <a:off x="1" y="9400066"/>
            <a:ext cx="6858000" cy="318549"/>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None/>
            </a:pPr>
            <a:r>
              <a:rPr lang="ja-JP" sz="1200">
                <a:solidFill>
                  <a:schemeClr val="dk1"/>
                </a:solidFill>
                <a:latin typeface="Meiryo"/>
                <a:ea typeface="Meiryo"/>
                <a:cs typeface="Meiryo"/>
                <a:sym typeface="Meiryo"/>
              </a:rPr>
              <a:t>-01-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p:nvPr/>
        </p:nvSpPr>
        <p:spPr>
          <a:xfrm>
            <a:off x="356290" y="1250066"/>
            <a:ext cx="6145420" cy="8120676"/>
          </a:xfrm>
          <a:prstGeom prst="roundRect">
            <a:avLst>
              <a:gd fmla="val 2540"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3"/>
          <p:cNvSpPr/>
          <p:nvPr/>
        </p:nvSpPr>
        <p:spPr>
          <a:xfrm>
            <a:off x="523265" y="6992384"/>
            <a:ext cx="5802392" cy="981906"/>
          </a:xfrm>
          <a:prstGeom prst="roundRect">
            <a:avLst>
              <a:gd fmla="val 883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3"/>
          <p:cNvSpPr/>
          <p:nvPr/>
        </p:nvSpPr>
        <p:spPr>
          <a:xfrm>
            <a:off x="39767" y="0"/>
            <a:ext cx="6858000" cy="9906000"/>
          </a:xfrm>
          <a:prstGeom prst="rect">
            <a:avLst/>
          </a:prstGeom>
          <a:noFill/>
          <a:ln cap="flat" cmpd="sng" w="381000">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3"/>
          <p:cNvSpPr/>
          <p:nvPr/>
        </p:nvSpPr>
        <p:spPr>
          <a:xfrm>
            <a:off x="-713679" y="535258"/>
            <a:ext cx="4880565" cy="525898"/>
          </a:xfrm>
          <a:prstGeom prst="roundRect">
            <a:avLst>
              <a:gd fmla="val 50000" name="adj"/>
            </a:avLst>
          </a:prstGeom>
          <a:solidFill>
            <a:srgbClr val="92D050"/>
          </a:solidFill>
          <a:ln cap="flat" cmpd="sng" w="12700">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4000">
                <a:solidFill>
                  <a:schemeClr val="lt1"/>
                </a:solidFill>
                <a:latin typeface="Calibri"/>
                <a:ea typeface="Calibri"/>
                <a:cs typeface="Calibri"/>
                <a:sym typeface="Calibri"/>
              </a:rPr>
              <a:t>　　</a:t>
            </a:r>
            <a:r>
              <a:rPr b="1" lang="ja-JP" sz="2000">
                <a:solidFill>
                  <a:schemeClr val="lt1"/>
                </a:solidFill>
                <a:latin typeface="Calibri"/>
                <a:ea typeface="Calibri"/>
                <a:cs typeface="Calibri"/>
                <a:sym typeface="Calibri"/>
              </a:rPr>
              <a:t>01.カタグルマでできること</a:t>
            </a:r>
            <a:endParaRPr/>
          </a:p>
        </p:txBody>
      </p:sp>
      <p:pic>
        <p:nvPicPr>
          <p:cNvPr id="106" name="Google Shape;106;p3"/>
          <p:cNvPicPr preferRelativeResize="0"/>
          <p:nvPr/>
        </p:nvPicPr>
        <p:blipFill rotWithShape="1">
          <a:blip r:embed="rId3">
            <a:alphaModFix/>
          </a:blip>
          <a:srcRect b="0" l="0" r="0" t="0"/>
          <a:stretch/>
        </p:blipFill>
        <p:spPr>
          <a:xfrm>
            <a:off x="665734" y="7140541"/>
            <a:ext cx="675431" cy="535520"/>
          </a:xfrm>
          <a:prstGeom prst="rect">
            <a:avLst/>
          </a:prstGeom>
          <a:noFill/>
          <a:ln>
            <a:noFill/>
          </a:ln>
        </p:spPr>
      </p:pic>
      <p:sp>
        <p:nvSpPr>
          <p:cNvPr id="107" name="Google Shape;107;p3"/>
          <p:cNvSpPr txBox="1"/>
          <p:nvPr/>
        </p:nvSpPr>
        <p:spPr>
          <a:xfrm>
            <a:off x="628988" y="7590424"/>
            <a:ext cx="74892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chemeClr val="dk1"/>
                </a:solidFill>
                <a:latin typeface="Calibri"/>
                <a:ea typeface="Calibri"/>
                <a:cs typeface="Calibri"/>
                <a:sym typeface="Calibri"/>
              </a:rPr>
              <a:t>職員会議</a:t>
            </a:r>
            <a:endParaRPr/>
          </a:p>
        </p:txBody>
      </p:sp>
      <p:sp>
        <p:nvSpPr>
          <p:cNvPr id="108" name="Google Shape;108;p3"/>
          <p:cNvSpPr txBox="1"/>
          <p:nvPr/>
        </p:nvSpPr>
        <p:spPr>
          <a:xfrm>
            <a:off x="1444676" y="7140541"/>
            <a:ext cx="4601153" cy="710387"/>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ja-JP" sz="1050">
                <a:solidFill>
                  <a:schemeClr val="dk1"/>
                </a:solidFill>
                <a:latin typeface="Calibri"/>
                <a:ea typeface="Calibri"/>
                <a:cs typeface="Calibri"/>
                <a:sym typeface="Calibri"/>
              </a:rPr>
              <a:t>園内の各種会議の</a:t>
            </a:r>
            <a:r>
              <a:rPr b="1" lang="ja-JP" sz="1050">
                <a:solidFill>
                  <a:schemeClr val="dk1"/>
                </a:solidFill>
                <a:latin typeface="Calibri"/>
                <a:ea typeface="Calibri"/>
                <a:cs typeface="Calibri"/>
                <a:sym typeface="Calibri"/>
              </a:rPr>
              <a:t>議事録を簡単に登録＆閲覧できます。</a:t>
            </a:r>
            <a:r>
              <a:rPr lang="ja-JP" sz="1050">
                <a:solidFill>
                  <a:schemeClr val="dk1"/>
                </a:solidFill>
                <a:latin typeface="Calibri"/>
                <a:ea typeface="Calibri"/>
                <a:cs typeface="Calibri"/>
                <a:sym typeface="Calibri"/>
              </a:rPr>
              <a:t>自分たちの会議の登録＆振り返りはもちろん、他学年など参加していない議事録を閲覧することで、保育・教育のヒントになることも！</a:t>
            </a:r>
            <a:endParaRPr sz="1050">
              <a:solidFill>
                <a:schemeClr val="dk1"/>
              </a:solidFill>
              <a:latin typeface="Calibri"/>
              <a:ea typeface="Calibri"/>
              <a:cs typeface="Calibri"/>
              <a:sym typeface="Calibri"/>
            </a:endParaRPr>
          </a:p>
        </p:txBody>
      </p:sp>
      <p:sp>
        <p:nvSpPr>
          <p:cNvPr id="109" name="Google Shape;109;p3"/>
          <p:cNvSpPr/>
          <p:nvPr/>
        </p:nvSpPr>
        <p:spPr>
          <a:xfrm>
            <a:off x="523264" y="8066598"/>
            <a:ext cx="5802391" cy="981906"/>
          </a:xfrm>
          <a:prstGeom prst="roundRect">
            <a:avLst>
              <a:gd fmla="val 883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3"/>
          <p:cNvSpPr/>
          <p:nvPr/>
        </p:nvSpPr>
        <p:spPr>
          <a:xfrm>
            <a:off x="523265" y="2579954"/>
            <a:ext cx="2829300" cy="1103055"/>
          </a:xfrm>
          <a:prstGeom prst="roundRect">
            <a:avLst>
              <a:gd fmla="val 883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3"/>
          <p:cNvSpPr/>
          <p:nvPr/>
        </p:nvSpPr>
        <p:spPr>
          <a:xfrm>
            <a:off x="523266" y="1505742"/>
            <a:ext cx="5802392" cy="981906"/>
          </a:xfrm>
          <a:prstGeom prst="roundRect">
            <a:avLst>
              <a:gd fmla="val 883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4">
            <a:alphaModFix/>
          </a:blip>
          <a:srcRect b="0" l="0" r="0" t="0"/>
          <a:stretch/>
        </p:blipFill>
        <p:spPr>
          <a:xfrm>
            <a:off x="665734" y="2721314"/>
            <a:ext cx="675431" cy="535520"/>
          </a:xfrm>
          <a:prstGeom prst="rect">
            <a:avLst/>
          </a:prstGeom>
          <a:noFill/>
          <a:ln>
            <a:noFill/>
          </a:ln>
        </p:spPr>
      </p:pic>
      <p:pic>
        <p:nvPicPr>
          <p:cNvPr id="113" name="Google Shape;113;p3"/>
          <p:cNvPicPr preferRelativeResize="0"/>
          <p:nvPr/>
        </p:nvPicPr>
        <p:blipFill rotWithShape="1">
          <a:blip r:embed="rId5">
            <a:alphaModFix/>
          </a:blip>
          <a:srcRect b="0" l="0" r="0" t="0"/>
          <a:stretch/>
        </p:blipFill>
        <p:spPr>
          <a:xfrm>
            <a:off x="665734" y="8267455"/>
            <a:ext cx="675431" cy="535520"/>
          </a:xfrm>
          <a:prstGeom prst="rect">
            <a:avLst/>
          </a:prstGeom>
          <a:noFill/>
          <a:ln>
            <a:noFill/>
          </a:ln>
        </p:spPr>
      </p:pic>
      <p:pic>
        <p:nvPicPr>
          <p:cNvPr id="114" name="Google Shape;114;p3"/>
          <p:cNvPicPr preferRelativeResize="0"/>
          <p:nvPr/>
        </p:nvPicPr>
        <p:blipFill rotWithShape="1">
          <a:blip r:embed="rId6">
            <a:alphaModFix/>
          </a:blip>
          <a:srcRect b="0" l="0" r="0" t="0"/>
          <a:stretch/>
        </p:blipFill>
        <p:spPr>
          <a:xfrm>
            <a:off x="665734" y="1674124"/>
            <a:ext cx="675431" cy="535520"/>
          </a:xfrm>
          <a:prstGeom prst="rect">
            <a:avLst/>
          </a:prstGeom>
          <a:noFill/>
          <a:ln>
            <a:noFill/>
          </a:ln>
        </p:spPr>
      </p:pic>
      <p:sp>
        <p:nvSpPr>
          <p:cNvPr id="115" name="Google Shape;115;p3"/>
          <p:cNvSpPr txBox="1"/>
          <p:nvPr/>
        </p:nvSpPr>
        <p:spPr>
          <a:xfrm>
            <a:off x="558456" y="8720839"/>
            <a:ext cx="88998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chemeClr val="dk1"/>
                </a:solidFill>
                <a:latin typeface="Calibri"/>
                <a:ea typeface="Calibri"/>
                <a:cs typeface="Calibri"/>
                <a:sym typeface="Calibri"/>
              </a:rPr>
              <a:t>タスク管理</a:t>
            </a:r>
            <a:endParaRPr/>
          </a:p>
        </p:txBody>
      </p:sp>
      <p:sp>
        <p:nvSpPr>
          <p:cNvPr id="116" name="Google Shape;116;p3"/>
          <p:cNvSpPr txBox="1"/>
          <p:nvPr/>
        </p:nvSpPr>
        <p:spPr>
          <a:xfrm>
            <a:off x="1444676" y="8224737"/>
            <a:ext cx="4658197" cy="710387"/>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ja-JP" sz="1050">
                <a:solidFill>
                  <a:schemeClr val="dk1"/>
                </a:solidFill>
                <a:latin typeface="Calibri"/>
                <a:ea typeface="Calibri"/>
                <a:cs typeface="Calibri"/>
                <a:sym typeface="Calibri"/>
              </a:rPr>
              <a:t>個人のタスクを管理</a:t>
            </a:r>
            <a:r>
              <a:rPr lang="ja-JP" sz="1050">
                <a:solidFill>
                  <a:schemeClr val="dk1"/>
                </a:solidFill>
                <a:latin typeface="Calibri"/>
                <a:ea typeface="Calibri"/>
                <a:cs typeface="Calibri"/>
                <a:sym typeface="Calibri"/>
              </a:rPr>
              <a:t>できます。今後のタスクが一覧で確認できるので、抜け漏れ防止に！また、自動で期日順に並んでいくので優先順位づけにも</a:t>
            </a:r>
            <a:endParaRPr sz="1050">
              <a:solidFill>
                <a:schemeClr val="dk1"/>
              </a:solidFill>
              <a:latin typeface="Calibri"/>
              <a:ea typeface="Calibri"/>
              <a:cs typeface="Calibri"/>
              <a:sym typeface="Calibri"/>
            </a:endParaRPr>
          </a:p>
          <a:p>
            <a:pPr indent="0" lvl="0" marL="0" marR="0" rtl="0" algn="l">
              <a:lnSpc>
                <a:spcPct val="130000"/>
              </a:lnSpc>
              <a:spcBef>
                <a:spcPts val="0"/>
              </a:spcBef>
              <a:spcAft>
                <a:spcPts val="0"/>
              </a:spcAft>
              <a:buNone/>
            </a:pPr>
            <a:r>
              <a:rPr lang="ja-JP" sz="1050">
                <a:solidFill>
                  <a:schemeClr val="dk1"/>
                </a:solidFill>
                <a:latin typeface="Calibri"/>
                <a:ea typeface="Calibri"/>
                <a:cs typeface="Calibri"/>
                <a:sym typeface="Calibri"/>
              </a:rPr>
              <a:t>一役買う職員サポート機能です。</a:t>
            </a:r>
            <a:endParaRPr sz="1050">
              <a:solidFill>
                <a:schemeClr val="dk1"/>
              </a:solidFill>
              <a:latin typeface="Calibri"/>
              <a:ea typeface="Calibri"/>
              <a:cs typeface="Calibri"/>
              <a:sym typeface="Calibri"/>
            </a:endParaRPr>
          </a:p>
        </p:txBody>
      </p:sp>
      <p:sp>
        <p:nvSpPr>
          <p:cNvPr id="117" name="Google Shape;117;p3"/>
          <p:cNvSpPr txBox="1"/>
          <p:nvPr/>
        </p:nvSpPr>
        <p:spPr>
          <a:xfrm>
            <a:off x="641812" y="3211842"/>
            <a:ext cx="723275"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050">
                <a:solidFill>
                  <a:schemeClr val="dk1"/>
                </a:solidFill>
                <a:latin typeface="Calibri"/>
                <a:ea typeface="Calibri"/>
                <a:cs typeface="Calibri"/>
                <a:sym typeface="Calibri"/>
              </a:rPr>
              <a:t>個人目標</a:t>
            </a:r>
            <a:endParaRPr b="1" sz="1050">
              <a:solidFill>
                <a:schemeClr val="dk1"/>
              </a:solidFill>
              <a:latin typeface="Calibri"/>
              <a:ea typeface="Calibri"/>
              <a:cs typeface="Calibri"/>
              <a:sym typeface="Calibri"/>
            </a:endParaRPr>
          </a:p>
          <a:p>
            <a:pPr indent="0" lvl="0" marL="0" marR="0" rtl="0" algn="l">
              <a:spcBef>
                <a:spcPts val="0"/>
              </a:spcBef>
              <a:spcAft>
                <a:spcPts val="0"/>
              </a:spcAft>
              <a:buNone/>
            </a:pPr>
            <a:r>
              <a:rPr b="1" lang="ja-JP" sz="1050">
                <a:solidFill>
                  <a:schemeClr val="dk1"/>
                </a:solidFill>
                <a:latin typeface="Calibri"/>
                <a:ea typeface="Calibri"/>
                <a:cs typeface="Calibri"/>
                <a:sym typeface="Calibri"/>
              </a:rPr>
              <a:t>・行動</a:t>
            </a:r>
            <a:endParaRPr/>
          </a:p>
        </p:txBody>
      </p:sp>
      <p:sp>
        <p:nvSpPr>
          <p:cNvPr id="118" name="Google Shape;118;p3"/>
          <p:cNvSpPr txBox="1"/>
          <p:nvPr/>
        </p:nvSpPr>
        <p:spPr>
          <a:xfrm>
            <a:off x="1444676" y="2689898"/>
            <a:ext cx="1786967" cy="920445"/>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ja-JP" sz="1050">
                <a:solidFill>
                  <a:schemeClr val="dk1"/>
                </a:solidFill>
                <a:latin typeface="Calibri"/>
                <a:ea typeface="Calibri"/>
                <a:cs typeface="Calibri"/>
                <a:sym typeface="Calibri"/>
              </a:rPr>
              <a:t>個人目標と達成のための行動計画を入力できます。</a:t>
            </a:r>
            <a:r>
              <a:rPr lang="ja-JP" sz="1050">
                <a:solidFill>
                  <a:schemeClr val="dk1"/>
                </a:solidFill>
                <a:latin typeface="Calibri"/>
                <a:ea typeface="Calibri"/>
                <a:cs typeface="Calibri"/>
                <a:sym typeface="Calibri"/>
              </a:rPr>
              <a:t>自己評価や個人面談の結果を反映できるとさらに◎</a:t>
            </a:r>
            <a:endParaRPr sz="1050">
              <a:solidFill>
                <a:schemeClr val="dk1"/>
              </a:solidFill>
              <a:latin typeface="Calibri"/>
              <a:ea typeface="Calibri"/>
              <a:cs typeface="Calibri"/>
              <a:sym typeface="Calibri"/>
            </a:endParaRPr>
          </a:p>
        </p:txBody>
      </p:sp>
      <p:sp>
        <p:nvSpPr>
          <p:cNvPr id="119" name="Google Shape;119;p3"/>
          <p:cNvSpPr/>
          <p:nvPr/>
        </p:nvSpPr>
        <p:spPr>
          <a:xfrm>
            <a:off x="523265" y="5918172"/>
            <a:ext cx="5802392" cy="981906"/>
          </a:xfrm>
          <a:prstGeom prst="roundRect">
            <a:avLst>
              <a:gd fmla="val 883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0" name="Google Shape;120;p3"/>
          <p:cNvPicPr preferRelativeResize="0"/>
          <p:nvPr/>
        </p:nvPicPr>
        <p:blipFill rotWithShape="1">
          <a:blip r:embed="rId7">
            <a:alphaModFix/>
          </a:blip>
          <a:srcRect b="0" l="0" r="0" t="0"/>
          <a:stretch/>
        </p:blipFill>
        <p:spPr>
          <a:xfrm>
            <a:off x="665734" y="6071504"/>
            <a:ext cx="675431" cy="535520"/>
          </a:xfrm>
          <a:prstGeom prst="rect">
            <a:avLst/>
          </a:prstGeom>
          <a:noFill/>
          <a:ln>
            <a:noFill/>
          </a:ln>
        </p:spPr>
      </p:pic>
      <p:sp>
        <p:nvSpPr>
          <p:cNvPr id="121" name="Google Shape;121;p3"/>
          <p:cNvSpPr/>
          <p:nvPr/>
        </p:nvSpPr>
        <p:spPr>
          <a:xfrm>
            <a:off x="523265" y="3775315"/>
            <a:ext cx="5802392" cy="976339"/>
          </a:xfrm>
          <a:prstGeom prst="roundRect">
            <a:avLst>
              <a:gd fmla="val 883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3"/>
          <p:cNvSpPr/>
          <p:nvPr/>
        </p:nvSpPr>
        <p:spPr>
          <a:xfrm>
            <a:off x="523265" y="4843960"/>
            <a:ext cx="5802392" cy="981906"/>
          </a:xfrm>
          <a:prstGeom prst="roundRect">
            <a:avLst>
              <a:gd fmla="val 883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3" name="Google Shape;123;p3"/>
          <p:cNvPicPr preferRelativeResize="0"/>
          <p:nvPr/>
        </p:nvPicPr>
        <p:blipFill rotWithShape="1">
          <a:blip r:embed="rId8">
            <a:alphaModFix/>
          </a:blip>
          <a:srcRect b="0" l="0" r="0" t="0"/>
          <a:stretch/>
        </p:blipFill>
        <p:spPr>
          <a:xfrm>
            <a:off x="665734" y="3904472"/>
            <a:ext cx="675431" cy="535520"/>
          </a:xfrm>
          <a:prstGeom prst="rect">
            <a:avLst/>
          </a:prstGeom>
          <a:noFill/>
          <a:ln>
            <a:noFill/>
          </a:ln>
        </p:spPr>
      </p:pic>
      <p:pic>
        <p:nvPicPr>
          <p:cNvPr id="124" name="Google Shape;124;p3"/>
          <p:cNvPicPr preferRelativeResize="0"/>
          <p:nvPr/>
        </p:nvPicPr>
        <p:blipFill rotWithShape="1">
          <a:blip r:embed="rId9">
            <a:alphaModFix/>
          </a:blip>
          <a:srcRect b="0" l="0" r="0" t="0"/>
          <a:stretch/>
        </p:blipFill>
        <p:spPr>
          <a:xfrm>
            <a:off x="665734" y="4975594"/>
            <a:ext cx="675431" cy="535520"/>
          </a:xfrm>
          <a:prstGeom prst="rect">
            <a:avLst/>
          </a:prstGeom>
          <a:noFill/>
          <a:ln>
            <a:noFill/>
          </a:ln>
        </p:spPr>
      </p:pic>
      <p:sp>
        <p:nvSpPr>
          <p:cNvPr id="125" name="Google Shape;125;p3"/>
          <p:cNvSpPr/>
          <p:nvPr/>
        </p:nvSpPr>
        <p:spPr>
          <a:xfrm>
            <a:off x="3505436" y="2571170"/>
            <a:ext cx="2829300" cy="1110719"/>
          </a:xfrm>
          <a:prstGeom prst="roundRect">
            <a:avLst>
              <a:gd fmla="val 883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3"/>
          <p:cNvPicPr preferRelativeResize="0"/>
          <p:nvPr/>
        </p:nvPicPr>
        <p:blipFill rotWithShape="1">
          <a:blip r:embed="rId10">
            <a:alphaModFix/>
          </a:blip>
          <a:srcRect b="0" l="0" r="0" t="0"/>
          <a:stretch/>
        </p:blipFill>
        <p:spPr>
          <a:xfrm>
            <a:off x="3663009" y="2720849"/>
            <a:ext cx="675431" cy="535520"/>
          </a:xfrm>
          <a:prstGeom prst="rect">
            <a:avLst/>
          </a:prstGeom>
          <a:noFill/>
          <a:ln>
            <a:noFill/>
          </a:ln>
        </p:spPr>
      </p:pic>
      <p:sp>
        <p:nvSpPr>
          <p:cNvPr id="127" name="Google Shape;127;p3"/>
          <p:cNvSpPr txBox="1"/>
          <p:nvPr/>
        </p:nvSpPr>
        <p:spPr>
          <a:xfrm>
            <a:off x="1444676" y="6064897"/>
            <a:ext cx="4717874" cy="710387"/>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ja-JP" sz="1050">
                <a:solidFill>
                  <a:schemeClr val="dk1"/>
                </a:solidFill>
                <a:latin typeface="Calibri"/>
                <a:ea typeface="Calibri"/>
                <a:cs typeface="Calibri"/>
                <a:sym typeface="Calibri"/>
              </a:rPr>
              <a:t>「自己評価」で自身の保育を振り返ることができます。</a:t>
            </a:r>
            <a:r>
              <a:rPr lang="ja-JP" sz="1050">
                <a:solidFill>
                  <a:schemeClr val="dk1"/>
                </a:solidFill>
                <a:latin typeface="Calibri"/>
                <a:ea typeface="Calibri"/>
                <a:cs typeface="Calibri"/>
                <a:sym typeface="Calibri"/>
              </a:rPr>
              <a:t>できている、できていないを評価するのが目的ではなく、さらに頑張りたいことや、次のステップに進んでいただくための指標にしてみてください！</a:t>
            </a:r>
            <a:endParaRPr sz="1050">
              <a:solidFill>
                <a:schemeClr val="dk1"/>
              </a:solidFill>
              <a:latin typeface="Calibri"/>
              <a:ea typeface="Calibri"/>
              <a:cs typeface="Calibri"/>
              <a:sym typeface="Calibri"/>
            </a:endParaRPr>
          </a:p>
        </p:txBody>
      </p:sp>
      <p:sp>
        <p:nvSpPr>
          <p:cNvPr id="128" name="Google Shape;128;p3"/>
          <p:cNvSpPr txBox="1"/>
          <p:nvPr/>
        </p:nvSpPr>
        <p:spPr>
          <a:xfrm>
            <a:off x="628988" y="6548560"/>
            <a:ext cx="74892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chemeClr val="dk1"/>
                </a:solidFill>
                <a:latin typeface="Calibri"/>
                <a:ea typeface="Calibri"/>
                <a:cs typeface="Calibri"/>
                <a:sym typeface="Calibri"/>
              </a:rPr>
              <a:t>自己評価</a:t>
            </a:r>
            <a:endParaRPr/>
          </a:p>
        </p:txBody>
      </p:sp>
      <p:sp>
        <p:nvSpPr>
          <p:cNvPr id="129" name="Google Shape;129;p3"/>
          <p:cNvSpPr txBox="1"/>
          <p:nvPr/>
        </p:nvSpPr>
        <p:spPr>
          <a:xfrm>
            <a:off x="628988" y="2149973"/>
            <a:ext cx="74892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chemeClr val="dk1"/>
                </a:solidFill>
                <a:latin typeface="Calibri"/>
                <a:ea typeface="Calibri"/>
                <a:cs typeface="Calibri"/>
                <a:sym typeface="Calibri"/>
              </a:rPr>
              <a:t>個人面談</a:t>
            </a:r>
            <a:endParaRPr/>
          </a:p>
        </p:txBody>
      </p:sp>
      <p:sp>
        <p:nvSpPr>
          <p:cNvPr id="130" name="Google Shape;130;p3"/>
          <p:cNvSpPr txBox="1"/>
          <p:nvPr/>
        </p:nvSpPr>
        <p:spPr>
          <a:xfrm>
            <a:off x="1444676" y="1664130"/>
            <a:ext cx="4719272" cy="710387"/>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ja-JP" sz="1050">
                <a:solidFill>
                  <a:schemeClr val="dk1"/>
                </a:solidFill>
                <a:latin typeface="Calibri"/>
                <a:ea typeface="Calibri"/>
                <a:cs typeface="Calibri"/>
                <a:sym typeface="Calibri"/>
              </a:rPr>
              <a:t>面談前に設問に沿ってお話ししたいことを事前に入力します。</a:t>
            </a:r>
            <a:r>
              <a:rPr lang="ja-JP" sz="1050">
                <a:solidFill>
                  <a:schemeClr val="dk1"/>
                </a:solidFill>
                <a:latin typeface="Calibri"/>
                <a:ea typeface="Calibri"/>
                <a:cs typeface="Calibri"/>
                <a:sym typeface="Calibri"/>
              </a:rPr>
              <a:t>「面談で相談したかったことがあったの話すタイミングを失ってしまった」「言い出しづらくて話せなかった」等を回避。率直なあなたの気持ちを入力しましょう！</a:t>
            </a:r>
            <a:endParaRPr sz="1050">
              <a:solidFill>
                <a:schemeClr val="dk1"/>
              </a:solidFill>
              <a:latin typeface="Calibri"/>
              <a:ea typeface="Calibri"/>
              <a:cs typeface="Calibri"/>
              <a:sym typeface="Calibri"/>
            </a:endParaRPr>
          </a:p>
        </p:txBody>
      </p:sp>
      <p:sp>
        <p:nvSpPr>
          <p:cNvPr id="131" name="Google Shape;131;p3"/>
          <p:cNvSpPr txBox="1"/>
          <p:nvPr/>
        </p:nvSpPr>
        <p:spPr>
          <a:xfrm>
            <a:off x="628988" y="4385125"/>
            <a:ext cx="74892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chemeClr val="dk1"/>
                </a:solidFill>
                <a:latin typeface="Calibri"/>
                <a:ea typeface="Calibri"/>
                <a:cs typeface="Calibri"/>
                <a:sym typeface="Calibri"/>
              </a:rPr>
              <a:t>研修計画</a:t>
            </a:r>
            <a:endParaRPr/>
          </a:p>
        </p:txBody>
      </p:sp>
      <p:sp>
        <p:nvSpPr>
          <p:cNvPr id="132" name="Google Shape;132;p3"/>
          <p:cNvSpPr txBox="1"/>
          <p:nvPr/>
        </p:nvSpPr>
        <p:spPr>
          <a:xfrm>
            <a:off x="1444676" y="3904472"/>
            <a:ext cx="4612326" cy="710387"/>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ja-JP" sz="1050">
                <a:solidFill>
                  <a:schemeClr val="dk1"/>
                </a:solidFill>
                <a:latin typeface="Calibri"/>
                <a:ea typeface="Calibri"/>
                <a:cs typeface="Calibri"/>
                <a:sym typeface="Calibri"/>
              </a:rPr>
              <a:t>研修の計画を確認できます。</a:t>
            </a:r>
            <a:r>
              <a:rPr lang="ja-JP" sz="1050">
                <a:solidFill>
                  <a:schemeClr val="dk1"/>
                </a:solidFill>
                <a:latin typeface="Calibri"/>
                <a:ea typeface="Calibri"/>
                <a:cs typeface="Calibri"/>
                <a:sym typeface="Calibri"/>
              </a:rPr>
              <a:t>年間の研修計画・予定をいつでも確認できます。研修の受講は先生方の成長には大きなきっかけとなります。施設の研修計画を踏まえ、自分が受講したい研修は施設長に相談してみましょう！</a:t>
            </a:r>
            <a:endParaRPr sz="1050">
              <a:solidFill>
                <a:schemeClr val="dk1"/>
              </a:solidFill>
              <a:latin typeface="Calibri"/>
              <a:ea typeface="Calibri"/>
              <a:cs typeface="Calibri"/>
              <a:sym typeface="Calibri"/>
            </a:endParaRPr>
          </a:p>
        </p:txBody>
      </p:sp>
      <p:sp>
        <p:nvSpPr>
          <p:cNvPr id="133" name="Google Shape;133;p3"/>
          <p:cNvSpPr txBox="1"/>
          <p:nvPr/>
        </p:nvSpPr>
        <p:spPr>
          <a:xfrm>
            <a:off x="3639087" y="3193156"/>
            <a:ext cx="723275"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050">
                <a:solidFill>
                  <a:schemeClr val="dk1"/>
                </a:solidFill>
                <a:latin typeface="Calibri"/>
                <a:ea typeface="Calibri"/>
                <a:cs typeface="Calibri"/>
                <a:sym typeface="Calibri"/>
              </a:rPr>
              <a:t>保育理念</a:t>
            </a:r>
            <a:endParaRPr b="1" sz="1050">
              <a:solidFill>
                <a:schemeClr val="dk1"/>
              </a:solidFill>
              <a:latin typeface="Calibri"/>
              <a:ea typeface="Calibri"/>
              <a:cs typeface="Calibri"/>
              <a:sym typeface="Calibri"/>
            </a:endParaRPr>
          </a:p>
          <a:p>
            <a:pPr indent="0" lvl="0" marL="0" marR="0" rtl="0" algn="l">
              <a:spcBef>
                <a:spcPts val="0"/>
              </a:spcBef>
              <a:spcAft>
                <a:spcPts val="0"/>
              </a:spcAft>
              <a:buNone/>
            </a:pPr>
            <a:r>
              <a:rPr b="1" lang="ja-JP" sz="1050">
                <a:solidFill>
                  <a:schemeClr val="dk1"/>
                </a:solidFill>
                <a:latin typeface="Calibri"/>
                <a:ea typeface="Calibri"/>
                <a:cs typeface="Calibri"/>
                <a:sym typeface="Calibri"/>
              </a:rPr>
              <a:t>・方針</a:t>
            </a:r>
            <a:endParaRPr/>
          </a:p>
        </p:txBody>
      </p:sp>
      <p:sp>
        <p:nvSpPr>
          <p:cNvPr id="134" name="Google Shape;134;p3"/>
          <p:cNvSpPr txBox="1"/>
          <p:nvPr/>
        </p:nvSpPr>
        <p:spPr>
          <a:xfrm>
            <a:off x="4386285" y="2709908"/>
            <a:ext cx="1864140" cy="920445"/>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ja-JP" sz="1050">
                <a:solidFill>
                  <a:schemeClr val="dk1"/>
                </a:solidFill>
                <a:latin typeface="Calibri"/>
                <a:ea typeface="Calibri"/>
                <a:cs typeface="Calibri"/>
                <a:sym typeface="Calibri"/>
              </a:rPr>
              <a:t>自園の保育理念や方針、保育目標が確認できます。</a:t>
            </a:r>
            <a:r>
              <a:rPr lang="ja-JP" sz="1050">
                <a:solidFill>
                  <a:schemeClr val="dk1"/>
                </a:solidFill>
                <a:latin typeface="Calibri"/>
                <a:ea typeface="Calibri"/>
                <a:cs typeface="Calibri"/>
                <a:sym typeface="Calibri"/>
              </a:rPr>
              <a:t>迷った時、原点に立ち返りたい時にはチェック!</a:t>
            </a:r>
            <a:endParaRPr/>
          </a:p>
        </p:txBody>
      </p:sp>
      <p:sp>
        <p:nvSpPr>
          <p:cNvPr id="135" name="Google Shape;135;p3"/>
          <p:cNvSpPr txBox="1"/>
          <p:nvPr/>
        </p:nvSpPr>
        <p:spPr>
          <a:xfrm>
            <a:off x="628988" y="5456219"/>
            <a:ext cx="74892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chemeClr val="dk1"/>
                </a:solidFill>
                <a:latin typeface="Calibri"/>
                <a:ea typeface="Calibri"/>
                <a:cs typeface="Calibri"/>
                <a:sym typeface="Calibri"/>
              </a:rPr>
              <a:t>研修報告</a:t>
            </a:r>
            <a:endParaRPr/>
          </a:p>
        </p:txBody>
      </p:sp>
      <p:sp>
        <p:nvSpPr>
          <p:cNvPr id="136" name="Google Shape;136;p3"/>
          <p:cNvSpPr txBox="1"/>
          <p:nvPr/>
        </p:nvSpPr>
        <p:spPr>
          <a:xfrm>
            <a:off x="1444676" y="4989800"/>
            <a:ext cx="4747989" cy="710387"/>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ja-JP" sz="1050">
                <a:solidFill>
                  <a:schemeClr val="dk1"/>
                </a:solidFill>
                <a:latin typeface="Calibri"/>
                <a:ea typeface="Calibri"/>
                <a:cs typeface="Calibri"/>
                <a:sym typeface="Calibri"/>
              </a:rPr>
              <a:t>研修の報告の提出、研修で配布された資料のアップロード、過去の報告書の閲覧</a:t>
            </a:r>
            <a:r>
              <a:rPr lang="ja-JP" sz="1050">
                <a:solidFill>
                  <a:schemeClr val="dk1"/>
                </a:solidFill>
                <a:latin typeface="Calibri"/>
                <a:ea typeface="Calibri"/>
                <a:cs typeface="Calibri"/>
                <a:sym typeface="Calibri"/>
              </a:rPr>
              <a:t>もできるので振り返りには最適！またスマホでも閲覧、入力が可能なため研修帰りや空き時間にいつでも簡単に仕上げることが出来ます！</a:t>
            </a:r>
            <a:endParaRPr sz="1050">
              <a:solidFill>
                <a:schemeClr val="dk1"/>
              </a:solidFill>
              <a:latin typeface="Calibri"/>
              <a:ea typeface="Calibri"/>
              <a:cs typeface="Calibri"/>
              <a:sym typeface="Calibri"/>
            </a:endParaRPr>
          </a:p>
        </p:txBody>
      </p:sp>
      <p:pic>
        <p:nvPicPr>
          <p:cNvPr descr="挿絵 が含まれている画像&#10;&#10;自動的に生成された説明" id="137" name="Google Shape;137;p3"/>
          <p:cNvPicPr preferRelativeResize="0"/>
          <p:nvPr/>
        </p:nvPicPr>
        <p:blipFill rotWithShape="1">
          <a:blip r:embed="rId11">
            <a:alphaModFix/>
          </a:blip>
          <a:srcRect b="0" l="0" r="0" t="0"/>
          <a:stretch/>
        </p:blipFill>
        <p:spPr>
          <a:xfrm>
            <a:off x="6252445" y="319638"/>
            <a:ext cx="249265" cy="309607"/>
          </a:xfrm>
          <a:prstGeom prst="rect">
            <a:avLst/>
          </a:prstGeom>
          <a:noFill/>
          <a:ln>
            <a:noFill/>
          </a:ln>
        </p:spPr>
      </p:pic>
      <p:sp>
        <p:nvSpPr>
          <p:cNvPr id="138" name="Google Shape;138;p3"/>
          <p:cNvSpPr txBox="1"/>
          <p:nvPr/>
        </p:nvSpPr>
        <p:spPr>
          <a:xfrm>
            <a:off x="1" y="9400066"/>
            <a:ext cx="6858000" cy="318549"/>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None/>
            </a:pPr>
            <a:r>
              <a:rPr lang="ja-JP" sz="1200">
                <a:solidFill>
                  <a:schemeClr val="dk1"/>
                </a:solidFill>
                <a:latin typeface="Meiryo"/>
                <a:ea typeface="Meiryo"/>
                <a:cs typeface="Meiryo"/>
                <a:sym typeface="Meiryo"/>
              </a:rPr>
              <a:t>-02-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4"/>
          <p:cNvSpPr/>
          <p:nvPr/>
        </p:nvSpPr>
        <p:spPr>
          <a:xfrm>
            <a:off x="0" y="0"/>
            <a:ext cx="6858000" cy="9906000"/>
          </a:xfrm>
          <a:prstGeom prst="rect">
            <a:avLst/>
          </a:prstGeom>
          <a:noFill/>
          <a:ln cap="flat" cmpd="sng" w="381000">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4"/>
          <p:cNvSpPr/>
          <p:nvPr/>
        </p:nvSpPr>
        <p:spPr>
          <a:xfrm>
            <a:off x="-713679" y="535258"/>
            <a:ext cx="4880565" cy="525898"/>
          </a:xfrm>
          <a:prstGeom prst="roundRect">
            <a:avLst>
              <a:gd fmla="val 50000" name="adj"/>
            </a:avLst>
          </a:prstGeom>
          <a:solidFill>
            <a:srgbClr val="92D050"/>
          </a:solidFill>
          <a:ln cap="flat" cmpd="sng" w="12700">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4000">
                <a:solidFill>
                  <a:schemeClr val="lt1"/>
                </a:solidFill>
                <a:latin typeface="Calibri"/>
                <a:ea typeface="Calibri"/>
                <a:cs typeface="Calibri"/>
                <a:sym typeface="Calibri"/>
              </a:rPr>
              <a:t>　　</a:t>
            </a:r>
            <a:r>
              <a:rPr b="1" lang="ja-JP" sz="2000">
                <a:solidFill>
                  <a:schemeClr val="lt1"/>
                </a:solidFill>
                <a:latin typeface="Calibri"/>
                <a:ea typeface="Calibri"/>
                <a:cs typeface="Calibri"/>
                <a:sym typeface="Calibri"/>
              </a:rPr>
              <a:t>02.セットアップ</a:t>
            </a:r>
            <a:endParaRPr/>
          </a:p>
        </p:txBody>
      </p:sp>
      <p:pic>
        <p:nvPicPr>
          <p:cNvPr descr="挿絵 が含まれている画像&#10;&#10;自動的に生成された説明" id="145" name="Google Shape;145;p4"/>
          <p:cNvPicPr preferRelativeResize="0"/>
          <p:nvPr/>
        </p:nvPicPr>
        <p:blipFill rotWithShape="1">
          <a:blip r:embed="rId3">
            <a:alphaModFix/>
          </a:blip>
          <a:srcRect b="0" l="0" r="0" t="0"/>
          <a:stretch/>
        </p:blipFill>
        <p:spPr>
          <a:xfrm>
            <a:off x="6252445" y="319638"/>
            <a:ext cx="249265" cy="309607"/>
          </a:xfrm>
          <a:prstGeom prst="rect">
            <a:avLst/>
          </a:prstGeom>
          <a:noFill/>
          <a:ln>
            <a:noFill/>
          </a:ln>
        </p:spPr>
      </p:pic>
      <p:sp>
        <p:nvSpPr>
          <p:cNvPr id="146" name="Google Shape;146;p4"/>
          <p:cNvSpPr txBox="1"/>
          <p:nvPr/>
        </p:nvSpPr>
        <p:spPr>
          <a:xfrm>
            <a:off x="1" y="9400066"/>
            <a:ext cx="6858000" cy="318549"/>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None/>
            </a:pPr>
            <a:r>
              <a:rPr lang="ja-JP" sz="1200">
                <a:solidFill>
                  <a:schemeClr val="dk1"/>
                </a:solidFill>
                <a:latin typeface="Meiryo"/>
                <a:ea typeface="Meiryo"/>
                <a:cs typeface="Meiryo"/>
                <a:sym typeface="Meiryo"/>
              </a:rPr>
              <a:t>-03-</a:t>
            </a:r>
            <a:endParaRPr/>
          </a:p>
        </p:txBody>
      </p:sp>
      <p:sp>
        <p:nvSpPr>
          <p:cNvPr id="147" name="Google Shape;147;p4"/>
          <p:cNvSpPr/>
          <p:nvPr/>
        </p:nvSpPr>
        <p:spPr>
          <a:xfrm>
            <a:off x="339782" y="1176376"/>
            <a:ext cx="6145420" cy="4715115"/>
          </a:xfrm>
          <a:prstGeom prst="roundRect">
            <a:avLst>
              <a:gd fmla="val 2540"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4"/>
          <p:cNvSpPr/>
          <p:nvPr/>
        </p:nvSpPr>
        <p:spPr>
          <a:xfrm>
            <a:off x="578205" y="1904012"/>
            <a:ext cx="4804023" cy="646331"/>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4"/>
          <p:cNvSpPr/>
          <p:nvPr/>
        </p:nvSpPr>
        <p:spPr>
          <a:xfrm>
            <a:off x="356290" y="6143980"/>
            <a:ext cx="6145420" cy="3226761"/>
          </a:xfrm>
          <a:prstGeom prst="roundRect">
            <a:avLst>
              <a:gd fmla="val 2540"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4"/>
          <p:cNvSpPr/>
          <p:nvPr/>
        </p:nvSpPr>
        <p:spPr>
          <a:xfrm>
            <a:off x="3087614" y="6903633"/>
            <a:ext cx="3283900" cy="230832"/>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4"/>
          <p:cNvSpPr/>
          <p:nvPr/>
        </p:nvSpPr>
        <p:spPr>
          <a:xfrm>
            <a:off x="486487" y="6915050"/>
            <a:ext cx="2416860" cy="218132"/>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2" name="Google Shape;152;p4"/>
          <p:cNvPicPr preferRelativeResize="0"/>
          <p:nvPr/>
        </p:nvPicPr>
        <p:blipFill rotWithShape="1">
          <a:blip r:embed="rId4">
            <a:alphaModFix/>
          </a:blip>
          <a:srcRect b="4096" l="44976" r="44491" t="91563"/>
          <a:stretch/>
        </p:blipFill>
        <p:spPr>
          <a:xfrm>
            <a:off x="650517" y="8738956"/>
            <a:ext cx="379591" cy="338554"/>
          </a:xfrm>
          <a:prstGeom prst="rect">
            <a:avLst/>
          </a:prstGeom>
          <a:noFill/>
          <a:ln>
            <a:noFill/>
          </a:ln>
        </p:spPr>
      </p:pic>
      <p:sp>
        <p:nvSpPr>
          <p:cNvPr id="153" name="Google Shape;153;p4"/>
          <p:cNvSpPr txBox="1"/>
          <p:nvPr/>
        </p:nvSpPr>
        <p:spPr>
          <a:xfrm>
            <a:off x="698546" y="1990246"/>
            <a:ext cx="392682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lt1"/>
                </a:solidFill>
                <a:latin typeface="Meiryo"/>
                <a:ea typeface="Meiryo"/>
                <a:cs typeface="Meiryo"/>
                <a:sym typeface="Meiryo"/>
              </a:rPr>
              <a:t>①右のQRからログイン画面へアクセス</a:t>
            </a:r>
            <a:r>
              <a:rPr lang="ja-JP" sz="1200">
                <a:solidFill>
                  <a:schemeClr val="lt1"/>
                </a:solidFill>
                <a:latin typeface="Meiryo"/>
                <a:ea typeface="Meiryo"/>
                <a:cs typeface="Meiryo"/>
                <a:sym typeface="Meiryo"/>
              </a:rPr>
              <a:t>https://katagrma-grow.jp/login/</a:t>
            </a:r>
            <a:endParaRPr sz="1200">
              <a:solidFill>
                <a:schemeClr val="lt1"/>
              </a:solidFill>
              <a:latin typeface="Calibri"/>
              <a:ea typeface="Calibri"/>
              <a:cs typeface="Calibri"/>
              <a:sym typeface="Calibri"/>
            </a:endParaRPr>
          </a:p>
        </p:txBody>
      </p:sp>
      <p:sp>
        <p:nvSpPr>
          <p:cNvPr id="154" name="Google Shape;154;p4"/>
          <p:cNvSpPr txBox="1"/>
          <p:nvPr/>
        </p:nvSpPr>
        <p:spPr>
          <a:xfrm>
            <a:off x="614904" y="2732903"/>
            <a:ext cx="5668574"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Meiryo"/>
                <a:ea typeface="Meiryo"/>
                <a:cs typeface="Meiryo"/>
                <a:sym typeface="Meiryo"/>
              </a:rPr>
              <a:t>②　ログインできたら　　　</a:t>
            </a:r>
            <a:r>
              <a:rPr b="1" lang="ja-JP" sz="1400">
                <a:solidFill>
                  <a:schemeClr val="dk1"/>
                </a:solidFill>
                <a:latin typeface="Meiryo"/>
                <a:ea typeface="Meiryo"/>
                <a:cs typeface="Meiryo"/>
                <a:sym typeface="Meiryo"/>
              </a:rPr>
              <a:t>設定</a:t>
            </a:r>
            <a:r>
              <a:rPr lang="ja-JP" sz="1400">
                <a:solidFill>
                  <a:schemeClr val="dk1"/>
                </a:solidFill>
                <a:latin typeface="Meiryo"/>
                <a:ea typeface="Meiryo"/>
                <a:cs typeface="Meiryo"/>
                <a:sym typeface="Meiryo"/>
              </a:rPr>
              <a:t>をクリック</a:t>
            </a:r>
            <a:endParaRPr sz="1400">
              <a:solidFill>
                <a:schemeClr val="dk1"/>
              </a:solidFill>
              <a:latin typeface="Meiryo"/>
              <a:ea typeface="Meiryo"/>
              <a:cs typeface="Meiryo"/>
              <a:sym typeface="Meiryo"/>
            </a:endParaRPr>
          </a:p>
          <a:p>
            <a:pPr indent="0" lvl="0" marL="0" marR="0" rtl="0" algn="l">
              <a:spcBef>
                <a:spcPts val="0"/>
              </a:spcBef>
              <a:spcAft>
                <a:spcPts val="0"/>
              </a:spcAft>
              <a:buNone/>
            </a:pPr>
            <a:r>
              <a:t/>
            </a:r>
            <a:endParaRPr sz="1400">
              <a:solidFill>
                <a:schemeClr val="dk1"/>
              </a:solidFill>
              <a:latin typeface="Meiryo"/>
              <a:ea typeface="Meiryo"/>
              <a:cs typeface="Meiryo"/>
              <a:sym typeface="Meiryo"/>
            </a:endParaRPr>
          </a:p>
          <a:p>
            <a:pPr indent="0" lvl="0" marL="0" marR="0" rtl="0" algn="l">
              <a:spcBef>
                <a:spcPts val="0"/>
              </a:spcBef>
              <a:spcAft>
                <a:spcPts val="0"/>
              </a:spcAft>
              <a:buNone/>
            </a:pPr>
            <a:r>
              <a:rPr lang="ja-JP" sz="1400">
                <a:solidFill>
                  <a:schemeClr val="dk1"/>
                </a:solidFill>
                <a:latin typeface="Meiryo"/>
                <a:ea typeface="Meiryo"/>
                <a:cs typeface="Meiryo"/>
                <a:sym typeface="Meiryo"/>
              </a:rPr>
              <a:t>③「</a:t>
            </a:r>
            <a:r>
              <a:rPr b="1" lang="ja-JP" sz="1400">
                <a:solidFill>
                  <a:schemeClr val="dk1"/>
                </a:solidFill>
                <a:latin typeface="Meiryo"/>
                <a:ea typeface="Meiryo"/>
                <a:cs typeface="Meiryo"/>
                <a:sym typeface="Meiryo"/>
              </a:rPr>
              <a:t>プロフィールの変更</a:t>
            </a:r>
            <a:r>
              <a:rPr lang="ja-JP" sz="1400">
                <a:solidFill>
                  <a:schemeClr val="dk1"/>
                </a:solidFill>
                <a:latin typeface="Meiryo"/>
                <a:ea typeface="Meiryo"/>
                <a:cs typeface="Meiryo"/>
                <a:sym typeface="Meiryo"/>
              </a:rPr>
              <a:t>」をクリック（必須）</a:t>
            </a:r>
            <a:endParaRPr sz="1400">
              <a:solidFill>
                <a:schemeClr val="dk1"/>
              </a:solidFill>
              <a:latin typeface="Meiryo"/>
              <a:ea typeface="Meiryo"/>
              <a:cs typeface="Meiryo"/>
              <a:sym typeface="Meiryo"/>
            </a:endParaRPr>
          </a:p>
          <a:p>
            <a:pPr indent="0" lvl="0" marL="0" marR="0" rtl="0" algn="l">
              <a:spcBef>
                <a:spcPts val="0"/>
              </a:spcBef>
              <a:spcAft>
                <a:spcPts val="0"/>
              </a:spcAft>
              <a:buNone/>
            </a:pPr>
            <a:r>
              <a:t/>
            </a:r>
            <a:endParaRPr sz="1400">
              <a:solidFill>
                <a:schemeClr val="dk1"/>
              </a:solidFill>
              <a:latin typeface="Meiryo"/>
              <a:ea typeface="Meiryo"/>
              <a:cs typeface="Meiryo"/>
              <a:sym typeface="Meiryo"/>
            </a:endParaRPr>
          </a:p>
          <a:p>
            <a:pPr indent="0" lvl="0" marL="0" marR="0" rtl="0" algn="l">
              <a:spcBef>
                <a:spcPts val="0"/>
              </a:spcBef>
              <a:spcAft>
                <a:spcPts val="0"/>
              </a:spcAft>
              <a:buNone/>
            </a:pPr>
            <a:r>
              <a:rPr lang="ja-JP" sz="1400">
                <a:solidFill>
                  <a:schemeClr val="dk1"/>
                </a:solidFill>
                <a:latin typeface="Meiryo"/>
                <a:ea typeface="Meiryo"/>
                <a:cs typeface="Meiryo"/>
                <a:sym typeface="Meiryo"/>
              </a:rPr>
              <a:t>④「</a:t>
            </a:r>
            <a:r>
              <a:rPr b="1" lang="ja-JP" sz="1400">
                <a:solidFill>
                  <a:schemeClr val="dk1"/>
                </a:solidFill>
                <a:latin typeface="Meiryo"/>
                <a:ea typeface="Meiryo"/>
                <a:cs typeface="Meiryo"/>
                <a:sym typeface="Meiryo"/>
              </a:rPr>
              <a:t>メールアドレス</a:t>
            </a:r>
            <a:r>
              <a:rPr lang="ja-JP" sz="1400">
                <a:solidFill>
                  <a:schemeClr val="dk1"/>
                </a:solidFill>
                <a:latin typeface="Meiryo"/>
                <a:ea typeface="Meiryo"/>
                <a:cs typeface="Meiryo"/>
                <a:sym typeface="Meiryo"/>
              </a:rPr>
              <a:t>」を入力（任意）</a:t>
            </a:r>
            <a:endParaRPr sz="1400">
              <a:solidFill>
                <a:schemeClr val="dk1"/>
              </a:solidFill>
              <a:latin typeface="Meiryo"/>
              <a:ea typeface="Meiryo"/>
              <a:cs typeface="Meiryo"/>
              <a:sym typeface="Meiryo"/>
            </a:endParaRPr>
          </a:p>
          <a:p>
            <a:pPr indent="0" lvl="0" marL="0" marR="0" rtl="0" algn="l">
              <a:spcBef>
                <a:spcPts val="0"/>
              </a:spcBef>
              <a:spcAft>
                <a:spcPts val="0"/>
              </a:spcAft>
              <a:buNone/>
            </a:pPr>
            <a:r>
              <a:t/>
            </a:r>
            <a:endParaRPr sz="1400">
              <a:solidFill>
                <a:schemeClr val="dk1"/>
              </a:solidFill>
              <a:latin typeface="Meiryo"/>
              <a:ea typeface="Meiryo"/>
              <a:cs typeface="Meiryo"/>
              <a:sym typeface="Meiryo"/>
            </a:endParaRPr>
          </a:p>
          <a:p>
            <a:pPr indent="0" lvl="0" marL="0" marR="0" rtl="0" algn="l">
              <a:spcBef>
                <a:spcPts val="0"/>
              </a:spcBef>
              <a:spcAft>
                <a:spcPts val="0"/>
              </a:spcAft>
              <a:buNone/>
            </a:pPr>
            <a:r>
              <a:rPr lang="ja-JP" sz="1400">
                <a:solidFill>
                  <a:schemeClr val="dk1"/>
                </a:solidFill>
                <a:latin typeface="Meiryo"/>
                <a:ea typeface="Meiryo"/>
                <a:cs typeface="Meiryo"/>
                <a:sym typeface="Meiryo"/>
              </a:rPr>
              <a:t>⑤ 「　　</a:t>
            </a:r>
            <a:r>
              <a:rPr b="1" lang="ja-JP" sz="1400">
                <a:solidFill>
                  <a:schemeClr val="dk1"/>
                </a:solidFill>
                <a:latin typeface="Meiryo"/>
                <a:ea typeface="Meiryo"/>
                <a:cs typeface="Meiryo"/>
                <a:sym typeface="Meiryo"/>
              </a:rPr>
              <a:t>パスワードの変更</a:t>
            </a:r>
            <a:r>
              <a:rPr lang="ja-JP" sz="1400">
                <a:solidFill>
                  <a:schemeClr val="dk1"/>
                </a:solidFill>
                <a:latin typeface="Meiryo"/>
                <a:ea typeface="Meiryo"/>
                <a:cs typeface="Meiryo"/>
                <a:sym typeface="Meiryo"/>
              </a:rPr>
              <a:t>」をクリック（必須）</a:t>
            </a:r>
            <a:endParaRPr sz="1400">
              <a:solidFill>
                <a:schemeClr val="dk1"/>
              </a:solidFill>
              <a:latin typeface="Meiryo"/>
              <a:ea typeface="Meiryo"/>
              <a:cs typeface="Meiryo"/>
              <a:sym typeface="Meiryo"/>
            </a:endParaRPr>
          </a:p>
          <a:p>
            <a:pPr indent="0" lvl="0" marL="0" marR="0" rtl="0" algn="l">
              <a:spcBef>
                <a:spcPts val="0"/>
              </a:spcBef>
              <a:spcAft>
                <a:spcPts val="0"/>
              </a:spcAft>
              <a:buNone/>
            </a:pPr>
            <a:r>
              <a:t/>
            </a:r>
            <a:endParaRPr sz="1400">
              <a:solidFill>
                <a:schemeClr val="dk1"/>
              </a:solidFill>
              <a:latin typeface="Meiryo"/>
              <a:ea typeface="Meiryo"/>
              <a:cs typeface="Meiryo"/>
              <a:sym typeface="Meiryo"/>
            </a:endParaRPr>
          </a:p>
          <a:p>
            <a:pPr indent="0" lvl="0" marL="0" marR="0" rtl="0" algn="l">
              <a:spcBef>
                <a:spcPts val="0"/>
              </a:spcBef>
              <a:spcAft>
                <a:spcPts val="0"/>
              </a:spcAft>
              <a:buNone/>
            </a:pPr>
            <a:r>
              <a:rPr lang="ja-JP" sz="1400">
                <a:solidFill>
                  <a:schemeClr val="dk1"/>
                </a:solidFill>
                <a:latin typeface="Meiryo"/>
                <a:ea typeface="Meiryo"/>
                <a:cs typeface="Meiryo"/>
                <a:sym typeface="Meiryo"/>
              </a:rPr>
              <a:t>⑥　パスワードを変更（必須）</a:t>
            </a:r>
            <a:endParaRPr sz="1400">
              <a:solidFill>
                <a:schemeClr val="dk1"/>
              </a:solidFill>
              <a:latin typeface="Meiryo"/>
              <a:ea typeface="Meiryo"/>
              <a:cs typeface="Meiryo"/>
              <a:sym typeface="Meiryo"/>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ja-JP" sz="1400">
                <a:solidFill>
                  <a:schemeClr val="dk1"/>
                </a:solidFill>
                <a:latin typeface="Calibri"/>
                <a:ea typeface="Calibri"/>
                <a:cs typeface="Calibri"/>
                <a:sym typeface="Calibri"/>
              </a:rPr>
              <a:t>⑦「　　　　　　</a:t>
            </a:r>
            <a:r>
              <a:rPr b="1" lang="ja-JP" sz="1400">
                <a:solidFill>
                  <a:schemeClr val="dk1"/>
                </a:solidFill>
                <a:latin typeface="Calibri"/>
                <a:ea typeface="Calibri"/>
                <a:cs typeface="Calibri"/>
                <a:sym typeface="Calibri"/>
              </a:rPr>
              <a:t>アカウントを更新</a:t>
            </a:r>
            <a:r>
              <a:rPr lang="ja-JP" sz="1400">
                <a:solidFill>
                  <a:schemeClr val="dk1"/>
                </a:solidFill>
                <a:latin typeface="Calibri"/>
                <a:ea typeface="Calibri"/>
                <a:cs typeface="Calibri"/>
                <a:sym typeface="Calibri"/>
              </a:rPr>
              <a:t>」をクリック</a:t>
            </a:r>
            <a:endParaRPr sz="1400">
              <a:solidFill>
                <a:schemeClr val="dk1"/>
              </a:solidFill>
              <a:latin typeface="Calibri"/>
              <a:ea typeface="Calibri"/>
              <a:cs typeface="Calibri"/>
              <a:sym typeface="Calibri"/>
            </a:endParaRPr>
          </a:p>
          <a:p>
            <a:pPr indent="-254000" lvl="0" marL="34290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ja-JP" sz="1400">
                <a:solidFill>
                  <a:schemeClr val="dk1"/>
                </a:solidFill>
                <a:latin typeface="Calibri"/>
                <a:ea typeface="Calibri"/>
                <a:cs typeface="Calibri"/>
                <a:sym typeface="Calibri"/>
              </a:rPr>
              <a:t>⑧　完了！最初の1か月はシステムに慣れるため、毎週月曜日など</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ja-JP" sz="1400">
                <a:solidFill>
                  <a:schemeClr val="dk1"/>
                </a:solidFill>
                <a:latin typeface="Calibri"/>
                <a:ea typeface="Calibri"/>
                <a:cs typeface="Calibri"/>
                <a:sym typeface="Calibri"/>
              </a:rPr>
              <a:t>　　　　　定期的にログインしていただくのがおすすめです。</a:t>
            </a:r>
            <a:endParaRPr/>
          </a:p>
        </p:txBody>
      </p:sp>
      <p:pic>
        <p:nvPicPr>
          <p:cNvPr id="155" name="Google Shape;155;p4"/>
          <p:cNvPicPr preferRelativeResize="0"/>
          <p:nvPr/>
        </p:nvPicPr>
        <p:blipFill rotWithShape="1">
          <a:blip r:embed="rId5">
            <a:alphaModFix/>
          </a:blip>
          <a:srcRect b="0" l="0" r="0" t="0"/>
          <a:stretch/>
        </p:blipFill>
        <p:spPr>
          <a:xfrm>
            <a:off x="1116733" y="3979651"/>
            <a:ext cx="342948" cy="352474"/>
          </a:xfrm>
          <a:prstGeom prst="rect">
            <a:avLst/>
          </a:prstGeom>
          <a:noFill/>
          <a:ln>
            <a:noFill/>
          </a:ln>
        </p:spPr>
      </p:pic>
      <p:pic>
        <p:nvPicPr>
          <p:cNvPr id="156" name="Google Shape;156;p4"/>
          <p:cNvPicPr preferRelativeResize="0"/>
          <p:nvPr/>
        </p:nvPicPr>
        <p:blipFill rotWithShape="1">
          <a:blip r:embed="rId6">
            <a:alphaModFix/>
          </a:blip>
          <a:srcRect b="0" l="0" r="0" t="0"/>
          <a:stretch/>
        </p:blipFill>
        <p:spPr>
          <a:xfrm>
            <a:off x="1058601" y="4831314"/>
            <a:ext cx="1051947" cy="365507"/>
          </a:xfrm>
          <a:prstGeom prst="rect">
            <a:avLst/>
          </a:prstGeom>
          <a:noFill/>
          <a:ln>
            <a:noFill/>
          </a:ln>
        </p:spPr>
      </p:pic>
      <p:grpSp>
        <p:nvGrpSpPr>
          <p:cNvPr id="157" name="Google Shape;157;p4"/>
          <p:cNvGrpSpPr/>
          <p:nvPr/>
        </p:nvGrpSpPr>
        <p:grpSpPr>
          <a:xfrm>
            <a:off x="2468224" y="2652695"/>
            <a:ext cx="606907" cy="481190"/>
            <a:chOff x="2255205" y="2416626"/>
            <a:chExt cx="606907" cy="481190"/>
          </a:xfrm>
        </p:grpSpPr>
        <p:sp>
          <p:nvSpPr>
            <p:cNvPr id="158" name="Google Shape;158;p4"/>
            <p:cNvSpPr/>
            <p:nvPr/>
          </p:nvSpPr>
          <p:spPr>
            <a:xfrm>
              <a:off x="2362543" y="2438263"/>
              <a:ext cx="392232" cy="380102"/>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設定" id="159" name="Google Shape;159;p4"/>
            <p:cNvPicPr preferRelativeResize="0"/>
            <p:nvPr/>
          </p:nvPicPr>
          <p:blipFill rotWithShape="1">
            <a:blip r:embed="rId7">
              <a:alphaModFix/>
            </a:blip>
            <a:srcRect b="0" l="0" r="0" t="0"/>
            <a:stretch/>
          </p:blipFill>
          <p:spPr>
            <a:xfrm>
              <a:off x="2255205" y="2416626"/>
              <a:ext cx="606907" cy="481190"/>
            </a:xfrm>
            <a:prstGeom prst="rect">
              <a:avLst/>
            </a:prstGeom>
            <a:noFill/>
            <a:ln>
              <a:noFill/>
            </a:ln>
          </p:spPr>
        </p:pic>
      </p:grpSp>
      <p:sp>
        <p:nvSpPr>
          <p:cNvPr id="160" name="Google Shape;160;p4"/>
          <p:cNvSpPr txBox="1"/>
          <p:nvPr/>
        </p:nvSpPr>
        <p:spPr>
          <a:xfrm>
            <a:off x="339782" y="1353031"/>
            <a:ext cx="614542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600" u="sng">
                <a:solidFill>
                  <a:schemeClr val="dk1"/>
                </a:solidFill>
                <a:latin typeface="Meiryo"/>
                <a:ea typeface="Meiryo"/>
                <a:cs typeface="Meiryo"/>
                <a:sym typeface="Meiryo"/>
              </a:rPr>
              <a:t>まずは下記のセットアップを行い準備をお願いします。</a:t>
            </a:r>
            <a:endParaRPr b="1" sz="1200" u="sng">
              <a:solidFill>
                <a:schemeClr val="dk1"/>
              </a:solidFill>
              <a:latin typeface="Calibri"/>
              <a:ea typeface="Calibri"/>
              <a:cs typeface="Calibri"/>
              <a:sym typeface="Calibri"/>
            </a:endParaRPr>
          </a:p>
        </p:txBody>
      </p:sp>
      <p:sp>
        <p:nvSpPr>
          <p:cNvPr id="161" name="Google Shape;161;p4"/>
          <p:cNvSpPr txBox="1"/>
          <p:nvPr/>
        </p:nvSpPr>
        <p:spPr>
          <a:xfrm>
            <a:off x="376481" y="6432287"/>
            <a:ext cx="614542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600" u="sng">
                <a:solidFill>
                  <a:schemeClr val="dk1"/>
                </a:solidFill>
                <a:latin typeface="Meiryo"/>
                <a:ea typeface="Meiryo"/>
                <a:cs typeface="Meiryo"/>
                <a:sym typeface="Meiryo"/>
              </a:rPr>
              <a:t>スマホ・タブレット活用の場合はホーム画面へ追加！</a:t>
            </a:r>
            <a:endParaRPr b="1" sz="1200" u="sng">
              <a:solidFill>
                <a:schemeClr val="dk1"/>
              </a:solidFill>
              <a:latin typeface="Calibri"/>
              <a:ea typeface="Calibri"/>
              <a:cs typeface="Calibri"/>
              <a:sym typeface="Calibri"/>
            </a:endParaRPr>
          </a:p>
        </p:txBody>
      </p:sp>
      <p:grpSp>
        <p:nvGrpSpPr>
          <p:cNvPr id="162" name="Google Shape;162;p4"/>
          <p:cNvGrpSpPr/>
          <p:nvPr/>
        </p:nvGrpSpPr>
        <p:grpSpPr>
          <a:xfrm>
            <a:off x="486487" y="7271579"/>
            <a:ext cx="682776" cy="1353407"/>
            <a:chOff x="650939" y="7154012"/>
            <a:chExt cx="682776" cy="1353407"/>
          </a:xfrm>
        </p:grpSpPr>
        <p:pic>
          <p:nvPicPr>
            <p:cNvPr id="163" name="Google Shape;163;p4"/>
            <p:cNvPicPr preferRelativeResize="0"/>
            <p:nvPr/>
          </p:nvPicPr>
          <p:blipFill rotWithShape="1">
            <a:blip r:embed="rId8">
              <a:alphaModFix/>
            </a:blip>
            <a:srcRect b="0" l="0" r="0" t="0"/>
            <a:stretch/>
          </p:blipFill>
          <p:spPr>
            <a:xfrm>
              <a:off x="694822" y="7154012"/>
              <a:ext cx="605107" cy="1309513"/>
            </a:xfrm>
            <a:prstGeom prst="rect">
              <a:avLst/>
            </a:prstGeom>
            <a:noFill/>
            <a:ln>
              <a:noFill/>
            </a:ln>
          </p:spPr>
        </p:pic>
        <p:pic>
          <p:nvPicPr>
            <p:cNvPr id="164" name="Google Shape;164;p4"/>
            <p:cNvPicPr preferRelativeResize="0"/>
            <p:nvPr/>
          </p:nvPicPr>
          <p:blipFill rotWithShape="1">
            <a:blip r:embed="rId9">
              <a:alphaModFix/>
            </a:blip>
            <a:srcRect b="0" l="0" r="0" t="0"/>
            <a:stretch/>
          </p:blipFill>
          <p:spPr>
            <a:xfrm>
              <a:off x="650939" y="7154012"/>
              <a:ext cx="682776" cy="1353407"/>
            </a:xfrm>
            <a:prstGeom prst="rect">
              <a:avLst/>
            </a:prstGeom>
            <a:noFill/>
            <a:ln>
              <a:noFill/>
            </a:ln>
          </p:spPr>
        </p:pic>
        <p:sp>
          <p:nvSpPr>
            <p:cNvPr id="165" name="Google Shape;165;p4"/>
            <p:cNvSpPr/>
            <p:nvPr/>
          </p:nvSpPr>
          <p:spPr>
            <a:xfrm>
              <a:off x="897364" y="8298933"/>
              <a:ext cx="184464" cy="173929"/>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66" name="Google Shape;166;p4"/>
          <p:cNvGrpSpPr/>
          <p:nvPr/>
        </p:nvGrpSpPr>
        <p:grpSpPr>
          <a:xfrm>
            <a:off x="1353529" y="7271579"/>
            <a:ext cx="682776" cy="1353407"/>
            <a:chOff x="1609927" y="7154012"/>
            <a:chExt cx="682776" cy="1353407"/>
          </a:xfrm>
        </p:grpSpPr>
        <p:pic>
          <p:nvPicPr>
            <p:cNvPr id="167" name="Google Shape;167;p4"/>
            <p:cNvPicPr preferRelativeResize="0"/>
            <p:nvPr/>
          </p:nvPicPr>
          <p:blipFill rotWithShape="1">
            <a:blip r:embed="rId10">
              <a:alphaModFix/>
            </a:blip>
            <a:srcRect b="0" l="0" r="0" t="0"/>
            <a:stretch/>
          </p:blipFill>
          <p:spPr>
            <a:xfrm>
              <a:off x="1657155" y="7180181"/>
              <a:ext cx="605107" cy="1309513"/>
            </a:xfrm>
            <a:prstGeom prst="rect">
              <a:avLst/>
            </a:prstGeom>
            <a:noFill/>
            <a:ln>
              <a:noFill/>
            </a:ln>
          </p:spPr>
        </p:pic>
        <p:pic>
          <p:nvPicPr>
            <p:cNvPr id="168" name="Google Shape;168;p4"/>
            <p:cNvPicPr preferRelativeResize="0"/>
            <p:nvPr/>
          </p:nvPicPr>
          <p:blipFill rotWithShape="1">
            <a:blip r:embed="rId9">
              <a:alphaModFix/>
            </a:blip>
            <a:srcRect b="0" l="0" r="0" t="0"/>
            <a:stretch/>
          </p:blipFill>
          <p:spPr>
            <a:xfrm>
              <a:off x="1609927" y="7154012"/>
              <a:ext cx="682776" cy="1353407"/>
            </a:xfrm>
            <a:prstGeom prst="rect">
              <a:avLst/>
            </a:prstGeom>
            <a:noFill/>
            <a:ln>
              <a:noFill/>
            </a:ln>
          </p:spPr>
        </p:pic>
        <p:sp>
          <p:nvSpPr>
            <p:cNvPr id="169" name="Google Shape;169;p4"/>
            <p:cNvSpPr/>
            <p:nvPr/>
          </p:nvSpPr>
          <p:spPr>
            <a:xfrm>
              <a:off x="1658554" y="7971996"/>
              <a:ext cx="341488" cy="137184"/>
            </a:xfrm>
            <a:prstGeom prst="roundRect">
              <a:avLst>
                <a:gd fmla="val 16667" name="adj"/>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0" name="Google Shape;170;p4"/>
          <p:cNvSpPr txBox="1"/>
          <p:nvPr/>
        </p:nvSpPr>
        <p:spPr>
          <a:xfrm>
            <a:off x="444322" y="9012488"/>
            <a:ext cx="772384"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900">
                <a:solidFill>
                  <a:schemeClr val="dk1"/>
                </a:solidFill>
                <a:latin typeface="Meiryo"/>
                <a:ea typeface="Meiryo"/>
                <a:cs typeface="Meiryo"/>
                <a:sym typeface="Meiryo"/>
              </a:rPr>
              <a:t>をタップ</a:t>
            </a:r>
            <a:endParaRPr sz="900">
              <a:solidFill>
                <a:schemeClr val="dk1"/>
              </a:solidFill>
              <a:latin typeface="Calibri"/>
              <a:ea typeface="Calibri"/>
              <a:cs typeface="Calibri"/>
              <a:sym typeface="Calibri"/>
            </a:endParaRPr>
          </a:p>
        </p:txBody>
      </p:sp>
      <p:sp>
        <p:nvSpPr>
          <p:cNvPr id="171" name="Google Shape;171;p4"/>
          <p:cNvSpPr txBox="1"/>
          <p:nvPr/>
        </p:nvSpPr>
        <p:spPr>
          <a:xfrm>
            <a:off x="1014067" y="8723550"/>
            <a:ext cx="1361699"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900">
                <a:solidFill>
                  <a:schemeClr val="dk1"/>
                </a:solidFill>
                <a:latin typeface="Meiryo"/>
                <a:ea typeface="Meiryo"/>
                <a:cs typeface="Meiryo"/>
                <a:sym typeface="Meiryo"/>
              </a:rPr>
              <a:t>ホーム画面に</a:t>
            </a:r>
            <a:endParaRPr b="1" sz="900">
              <a:solidFill>
                <a:schemeClr val="dk1"/>
              </a:solidFill>
              <a:latin typeface="Meiryo"/>
              <a:ea typeface="Meiryo"/>
              <a:cs typeface="Meiryo"/>
              <a:sym typeface="Meiryo"/>
            </a:endParaRPr>
          </a:p>
          <a:p>
            <a:pPr indent="0" lvl="0" marL="0" marR="0" rtl="0" algn="ctr">
              <a:spcBef>
                <a:spcPts val="0"/>
              </a:spcBef>
              <a:spcAft>
                <a:spcPts val="0"/>
              </a:spcAft>
              <a:buNone/>
            </a:pPr>
            <a:r>
              <a:rPr b="1" lang="ja-JP" sz="900">
                <a:solidFill>
                  <a:schemeClr val="dk1"/>
                </a:solidFill>
                <a:latin typeface="Meiryo"/>
                <a:ea typeface="Meiryo"/>
                <a:cs typeface="Meiryo"/>
                <a:sym typeface="Meiryo"/>
              </a:rPr>
              <a:t>追加</a:t>
            </a:r>
            <a:endParaRPr b="1" sz="900">
              <a:solidFill>
                <a:schemeClr val="dk1"/>
              </a:solidFill>
              <a:latin typeface="Meiryo"/>
              <a:ea typeface="Meiryo"/>
              <a:cs typeface="Meiryo"/>
              <a:sym typeface="Meiryo"/>
            </a:endParaRPr>
          </a:p>
          <a:p>
            <a:pPr indent="0" lvl="0" marL="0" marR="0" rtl="0" algn="ctr">
              <a:spcBef>
                <a:spcPts val="0"/>
              </a:spcBef>
              <a:spcAft>
                <a:spcPts val="0"/>
              </a:spcAft>
              <a:buNone/>
            </a:pPr>
            <a:r>
              <a:rPr lang="ja-JP" sz="900">
                <a:solidFill>
                  <a:schemeClr val="dk1"/>
                </a:solidFill>
                <a:latin typeface="Meiryo"/>
                <a:ea typeface="Meiryo"/>
                <a:cs typeface="Meiryo"/>
                <a:sym typeface="Meiryo"/>
              </a:rPr>
              <a:t>タップ</a:t>
            </a:r>
            <a:endParaRPr sz="900">
              <a:solidFill>
                <a:schemeClr val="dk1"/>
              </a:solidFill>
              <a:latin typeface="Calibri"/>
              <a:ea typeface="Calibri"/>
              <a:cs typeface="Calibri"/>
              <a:sym typeface="Calibri"/>
            </a:endParaRPr>
          </a:p>
        </p:txBody>
      </p:sp>
      <p:pic>
        <p:nvPicPr>
          <p:cNvPr id="172" name="Google Shape;172;p4"/>
          <p:cNvPicPr preferRelativeResize="0"/>
          <p:nvPr/>
        </p:nvPicPr>
        <p:blipFill rotWithShape="1">
          <a:blip r:embed="rId11">
            <a:alphaModFix/>
          </a:blip>
          <a:srcRect b="0" l="0" r="0" t="4380"/>
          <a:stretch/>
        </p:blipFill>
        <p:spPr>
          <a:xfrm>
            <a:off x="2247602" y="7304317"/>
            <a:ext cx="617004" cy="1276775"/>
          </a:xfrm>
          <a:prstGeom prst="rect">
            <a:avLst/>
          </a:prstGeom>
          <a:noFill/>
          <a:ln>
            <a:noFill/>
          </a:ln>
        </p:spPr>
      </p:pic>
      <p:pic>
        <p:nvPicPr>
          <p:cNvPr id="173" name="Google Shape;173;p4"/>
          <p:cNvPicPr preferRelativeResize="0"/>
          <p:nvPr/>
        </p:nvPicPr>
        <p:blipFill rotWithShape="1">
          <a:blip r:embed="rId9">
            <a:alphaModFix/>
          </a:blip>
          <a:srcRect b="0" l="0" r="0" t="0"/>
          <a:stretch/>
        </p:blipFill>
        <p:spPr>
          <a:xfrm>
            <a:off x="2220571" y="7271579"/>
            <a:ext cx="682776" cy="1353407"/>
          </a:xfrm>
          <a:prstGeom prst="rect">
            <a:avLst/>
          </a:prstGeom>
          <a:noFill/>
          <a:ln>
            <a:noFill/>
          </a:ln>
        </p:spPr>
      </p:pic>
      <p:sp>
        <p:nvSpPr>
          <p:cNvPr id="174" name="Google Shape;174;p4"/>
          <p:cNvSpPr/>
          <p:nvPr/>
        </p:nvSpPr>
        <p:spPr>
          <a:xfrm>
            <a:off x="2217045" y="7310105"/>
            <a:ext cx="257702" cy="242984"/>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4"/>
          <p:cNvSpPr txBox="1"/>
          <p:nvPr/>
        </p:nvSpPr>
        <p:spPr>
          <a:xfrm>
            <a:off x="1952774" y="8771772"/>
            <a:ext cx="1361699"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900">
                <a:solidFill>
                  <a:schemeClr val="dk1"/>
                </a:solidFill>
                <a:latin typeface="Meiryo"/>
                <a:ea typeface="Meiryo"/>
                <a:cs typeface="Meiryo"/>
                <a:sym typeface="Meiryo"/>
              </a:rPr>
              <a:t>完了！</a:t>
            </a:r>
            <a:endParaRPr sz="900">
              <a:solidFill>
                <a:schemeClr val="dk1"/>
              </a:solidFill>
              <a:latin typeface="Calibri"/>
              <a:ea typeface="Calibri"/>
              <a:cs typeface="Calibri"/>
              <a:sym typeface="Calibri"/>
            </a:endParaRPr>
          </a:p>
        </p:txBody>
      </p:sp>
      <p:sp>
        <p:nvSpPr>
          <p:cNvPr id="176" name="Google Shape;176;p4"/>
          <p:cNvSpPr txBox="1"/>
          <p:nvPr/>
        </p:nvSpPr>
        <p:spPr>
          <a:xfrm>
            <a:off x="891318" y="6882663"/>
            <a:ext cx="15634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200">
                <a:solidFill>
                  <a:srgbClr val="595959"/>
                </a:solidFill>
                <a:latin typeface="Calibri"/>
                <a:ea typeface="Calibri"/>
                <a:cs typeface="Calibri"/>
                <a:sym typeface="Calibri"/>
              </a:rPr>
              <a:t>iphone </a:t>
            </a:r>
            <a:r>
              <a:rPr b="1" lang="ja-JP" sz="900">
                <a:solidFill>
                  <a:srgbClr val="595959"/>
                </a:solidFill>
                <a:latin typeface="Calibri"/>
                <a:ea typeface="Calibri"/>
                <a:cs typeface="Calibri"/>
                <a:sym typeface="Calibri"/>
              </a:rPr>
              <a:t>/ </a:t>
            </a:r>
            <a:r>
              <a:rPr b="1" lang="ja-JP" sz="1000">
                <a:solidFill>
                  <a:srgbClr val="595959"/>
                </a:solidFill>
                <a:latin typeface="Calibri"/>
                <a:ea typeface="Calibri"/>
                <a:cs typeface="Calibri"/>
                <a:sym typeface="Calibri"/>
              </a:rPr>
              <a:t>タブレット</a:t>
            </a:r>
            <a:endParaRPr b="1" sz="900">
              <a:solidFill>
                <a:srgbClr val="595959"/>
              </a:solidFill>
              <a:latin typeface="Calibri"/>
              <a:ea typeface="Calibri"/>
              <a:cs typeface="Calibri"/>
              <a:sym typeface="Calibri"/>
            </a:endParaRPr>
          </a:p>
        </p:txBody>
      </p:sp>
      <p:sp>
        <p:nvSpPr>
          <p:cNvPr id="177" name="Google Shape;177;p4"/>
          <p:cNvSpPr txBox="1"/>
          <p:nvPr/>
        </p:nvSpPr>
        <p:spPr>
          <a:xfrm>
            <a:off x="4048714" y="6884950"/>
            <a:ext cx="136169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200">
                <a:solidFill>
                  <a:srgbClr val="595959"/>
                </a:solidFill>
                <a:latin typeface="Calibri"/>
                <a:ea typeface="Calibri"/>
                <a:cs typeface="Calibri"/>
                <a:sym typeface="Calibri"/>
              </a:rPr>
              <a:t>Android</a:t>
            </a:r>
            <a:endParaRPr b="1" sz="1200">
              <a:solidFill>
                <a:srgbClr val="595959"/>
              </a:solidFill>
              <a:latin typeface="Calibri"/>
              <a:ea typeface="Calibri"/>
              <a:cs typeface="Calibri"/>
              <a:sym typeface="Calibri"/>
            </a:endParaRPr>
          </a:p>
        </p:txBody>
      </p:sp>
      <p:grpSp>
        <p:nvGrpSpPr>
          <p:cNvPr id="178" name="Google Shape;178;p4"/>
          <p:cNvGrpSpPr/>
          <p:nvPr/>
        </p:nvGrpSpPr>
        <p:grpSpPr>
          <a:xfrm>
            <a:off x="3134492" y="7349683"/>
            <a:ext cx="597025" cy="1233705"/>
            <a:chOff x="77825" y="-118887"/>
            <a:chExt cx="2706272" cy="5592302"/>
          </a:xfrm>
        </p:grpSpPr>
        <p:pic>
          <p:nvPicPr>
            <p:cNvPr id="179" name="Google Shape;179;p4"/>
            <p:cNvPicPr preferRelativeResize="0"/>
            <p:nvPr/>
          </p:nvPicPr>
          <p:blipFill rotWithShape="1">
            <a:blip r:embed="rId12">
              <a:alphaModFix/>
            </a:blip>
            <a:srcRect b="0" l="0" r="0" t="0"/>
            <a:stretch/>
          </p:blipFill>
          <p:spPr>
            <a:xfrm>
              <a:off x="77825" y="84935"/>
              <a:ext cx="2694240" cy="5388480"/>
            </a:xfrm>
            <a:prstGeom prst="rect">
              <a:avLst/>
            </a:prstGeom>
            <a:noFill/>
            <a:ln>
              <a:noFill/>
            </a:ln>
          </p:spPr>
        </p:pic>
        <p:pic>
          <p:nvPicPr>
            <p:cNvPr id="180" name="Google Shape;180;p4"/>
            <p:cNvPicPr preferRelativeResize="0"/>
            <p:nvPr/>
          </p:nvPicPr>
          <p:blipFill rotWithShape="1">
            <a:blip r:embed="rId13">
              <a:alphaModFix/>
            </a:blip>
            <a:srcRect b="89050" l="0" r="0" t="3232"/>
            <a:stretch/>
          </p:blipFill>
          <p:spPr>
            <a:xfrm>
              <a:off x="94077" y="-118887"/>
              <a:ext cx="2690020" cy="415929"/>
            </a:xfrm>
            <a:prstGeom prst="rect">
              <a:avLst/>
            </a:prstGeom>
            <a:noFill/>
            <a:ln>
              <a:noFill/>
            </a:ln>
          </p:spPr>
        </p:pic>
      </p:grpSp>
      <p:pic>
        <p:nvPicPr>
          <p:cNvPr id="181" name="Google Shape;181;p4"/>
          <p:cNvPicPr preferRelativeResize="0"/>
          <p:nvPr/>
        </p:nvPicPr>
        <p:blipFill rotWithShape="1">
          <a:blip r:embed="rId9">
            <a:alphaModFix/>
          </a:blip>
          <a:srcRect b="0" l="0" r="0" t="0"/>
          <a:stretch/>
        </p:blipFill>
        <p:spPr>
          <a:xfrm>
            <a:off x="3087613" y="7271579"/>
            <a:ext cx="682776" cy="1353407"/>
          </a:xfrm>
          <a:prstGeom prst="rect">
            <a:avLst/>
          </a:prstGeom>
          <a:noFill/>
          <a:ln>
            <a:noFill/>
          </a:ln>
        </p:spPr>
      </p:pic>
      <p:grpSp>
        <p:nvGrpSpPr>
          <p:cNvPr id="182" name="Google Shape;182;p4"/>
          <p:cNvGrpSpPr/>
          <p:nvPr/>
        </p:nvGrpSpPr>
        <p:grpSpPr>
          <a:xfrm>
            <a:off x="3954655" y="7271579"/>
            <a:ext cx="682776" cy="1353407"/>
            <a:chOff x="4044287" y="7199560"/>
            <a:chExt cx="682776" cy="1353407"/>
          </a:xfrm>
        </p:grpSpPr>
        <p:pic>
          <p:nvPicPr>
            <p:cNvPr id="183" name="Google Shape;183;p4"/>
            <p:cNvPicPr preferRelativeResize="0"/>
            <p:nvPr/>
          </p:nvPicPr>
          <p:blipFill rotWithShape="1">
            <a:blip r:embed="rId14">
              <a:alphaModFix/>
            </a:blip>
            <a:srcRect b="0" l="8097" r="0" t="4676"/>
            <a:stretch/>
          </p:blipFill>
          <p:spPr>
            <a:xfrm>
              <a:off x="4085926" y="7259609"/>
              <a:ext cx="607914" cy="1261107"/>
            </a:xfrm>
            <a:prstGeom prst="rect">
              <a:avLst/>
            </a:prstGeom>
            <a:noFill/>
            <a:ln>
              <a:noFill/>
            </a:ln>
          </p:spPr>
        </p:pic>
        <p:pic>
          <p:nvPicPr>
            <p:cNvPr id="184" name="Google Shape;184;p4"/>
            <p:cNvPicPr preferRelativeResize="0"/>
            <p:nvPr/>
          </p:nvPicPr>
          <p:blipFill rotWithShape="1">
            <a:blip r:embed="rId9">
              <a:alphaModFix/>
            </a:blip>
            <a:srcRect b="0" l="0" r="0" t="0"/>
            <a:stretch/>
          </p:blipFill>
          <p:spPr>
            <a:xfrm>
              <a:off x="4044287" y="7199560"/>
              <a:ext cx="682776" cy="1353407"/>
            </a:xfrm>
            <a:prstGeom prst="rect">
              <a:avLst/>
            </a:prstGeom>
            <a:noFill/>
            <a:ln>
              <a:noFill/>
            </a:ln>
          </p:spPr>
        </p:pic>
      </p:grpSp>
      <p:pic>
        <p:nvPicPr>
          <p:cNvPr id="185" name="Google Shape;185;p4"/>
          <p:cNvPicPr preferRelativeResize="0"/>
          <p:nvPr/>
        </p:nvPicPr>
        <p:blipFill rotWithShape="1">
          <a:blip r:embed="rId15">
            <a:alphaModFix/>
          </a:blip>
          <a:srcRect b="12914" l="0" r="12913" t="2600"/>
          <a:stretch/>
        </p:blipFill>
        <p:spPr>
          <a:xfrm>
            <a:off x="5715750" y="7303227"/>
            <a:ext cx="625064" cy="1220463"/>
          </a:xfrm>
          <a:prstGeom prst="rect">
            <a:avLst/>
          </a:prstGeom>
          <a:noFill/>
          <a:ln>
            <a:noFill/>
          </a:ln>
        </p:spPr>
      </p:pic>
      <p:pic>
        <p:nvPicPr>
          <p:cNvPr id="186" name="Google Shape;186;p4"/>
          <p:cNvPicPr preferRelativeResize="0"/>
          <p:nvPr/>
        </p:nvPicPr>
        <p:blipFill rotWithShape="1">
          <a:blip r:embed="rId9">
            <a:alphaModFix/>
          </a:blip>
          <a:srcRect b="0" l="0" r="0" t="0"/>
          <a:stretch/>
        </p:blipFill>
        <p:spPr>
          <a:xfrm>
            <a:off x="5688737" y="7271580"/>
            <a:ext cx="682776" cy="1355714"/>
          </a:xfrm>
          <a:prstGeom prst="rect">
            <a:avLst/>
          </a:prstGeom>
          <a:noFill/>
          <a:ln>
            <a:noFill/>
          </a:ln>
        </p:spPr>
      </p:pic>
      <p:sp>
        <p:nvSpPr>
          <p:cNvPr id="187" name="Google Shape;187;p4"/>
          <p:cNvSpPr/>
          <p:nvPr/>
        </p:nvSpPr>
        <p:spPr>
          <a:xfrm>
            <a:off x="5729466" y="8455294"/>
            <a:ext cx="598163" cy="135136"/>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4"/>
          <p:cNvSpPr/>
          <p:nvPr/>
        </p:nvSpPr>
        <p:spPr>
          <a:xfrm>
            <a:off x="2305049" y="8561542"/>
            <a:ext cx="510541" cy="45719"/>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4"/>
          <p:cNvSpPr txBox="1"/>
          <p:nvPr/>
        </p:nvSpPr>
        <p:spPr>
          <a:xfrm>
            <a:off x="2917076" y="8707259"/>
            <a:ext cx="1073704" cy="490519"/>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ja-JP" sz="900">
                <a:solidFill>
                  <a:schemeClr val="dk1"/>
                </a:solidFill>
                <a:latin typeface="Meiryo"/>
                <a:ea typeface="Meiryo"/>
                <a:cs typeface="Meiryo"/>
                <a:sym typeface="Meiryo"/>
              </a:rPr>
              <a:t>URL隣の[　]</a:t>
            </a:r>
            <a:endParaRPr/>
          </a:p>
          <a:p>
            <a:pPr indent="0" lvl="0" marL="0" marR="0" rtl="0" algn="ctr">
              <a:lnSpc>
                <a:spcPct val="150000"/>
              </a:lnSpc>
              <a:spcBef>
                <a:spcPts val="0"/>
              </a:spcBef>
              <a:spcAft>
                <a:spcPts val="0"/>
              </a:spcAft>
              <a:buNone/>
            </a:pPr>
            <a:r>
              <a:rPr lang="ja-JP" sz="900">
                <a:solidFill>
                  <a:schemeClr val="dk1"/>
                </a:solidFill>
                <a:latin typeface="Meiryo"/>
                <a:ea typeface="Meiryo"/>
                <a:cs typeface="Meiryo"/>
                <a:sym typeface="Meiryo"/>
              </a:rPr>
              <a:t>をタップ</a:t>
            </a:r>
            <a:endParaRPr sz="900">
              <a:solidFill>
                <a:schemeClr val="dk1"/>
              </a:solidFill>
              <a:latin typeface="Calibri"/>
              <a:ea typeface="Calibri"/>
              <a:cs typeface="Calibri"/>
              <a:sym typeface="Calibri"/>
            </a:endParaRPr>
          </a:p>
        </p:txBody>
      </p:sp>
      <p:sp>
        <p:nvSpPr>
          <p:cNvPr id="190" name="Google Shape;190;p4"/>
          <p:cNvSpPr/>
          <p:nvPr/>
        </p:nvSpPr>
        <p:spPr>
          <a:xfrm>
            <a:off x="3594863" y="7313178"/>
            <a:ext cx="184464" cy="173929"/>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1" name="Google Shape;191;p4"/>
          <p:cNvPicPr preferRelativeResize="0"/>
          <p:nvPr/>
        </p:nvPicPr>
        <p:blipFill rotWithShape="1">
          <a:blip r:embed="rId13">
            <a:alphaModFix/>
          </a:blip>
          <a:srcRect b="90563" l="88575" r="4726" t="4837"/>
          <a:stretch/>
        </p:blipFill>
        <p:spPr>
          <a:xfrm>
            <a:off x="3622766" y="8775163"/>
            <a:ext cx="106097" cy="146006"/>
          </a:xfrm>
          <a:prstGeom prst="rect">
            <a:avLst/>
          </a:prstGeom>
          <a:noFill/>
          <a:ln>
            <a:noFill/>
          </a:ln>
        </p:spPr>
      </p:pic>
      <p:sp>
        <p:nvSpPr>
          <p:cNvPr id="192" name="Google Shape;192;p4"/>
          <p:cNvSpPr txBox="1"/>
          <p:nvPr/>
        </p:nvSpPr>
        <p:spPr>
          <a:xfrm>
            <a:off x="3605127" y="8732675"/>
            <a:ext cx="1361699"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900">
                <a:solidFill>
                  <a:schemeClr val="dk1"/>
                </a:solidFill>
                <a:latin typeface="Meiryo"/>
                <a:ea typeface="Meiryo"/>
                <a:cs typeface="Meiryo"/>
                <a:sym typeface="Meiryo"/>
              </a:rPr>
              <a:t>ホーム画面に</a:t>
            </a:r>
            <a:endParaRPr b="1" sz="900">
              <a:solidFill>
                <a:schemeClr val="dk1"/>
              </a:solidFill>
              <a:latin typeface="Meiryo"/>
              <a:ea typeface="Meiryo"/>
              <a:cs typeface="Meiryo"/>
              <a:sym typeface="Meiryo"/>
            </a:endParaRPr>
          </a:p>
          <a:p>
            <a:pPr indent="0" lvl="0" marL="0" marR="0" rtl="0" algn="ctr">
              <a:spcBef>
                <a:spcPts val="0"/>
              </a:spcBef>
              <a:spcAft>
                <a:spcPts val="0"/>
              </a:spcAft>
              <a:buNone/>
            </a:pPr>
            <a:r>
              <a:rPr b="1" lang="ja-JP" sz="900">
                <a:solidFill>
                  <a:schemeClr val="dk1"/>
                </a:solidFill>
                <a:latin typeface="Meiryo"/>
                <a:ea typeface="Meiryo"/>
                <a:cs typeface="Meiryo"/>
                <a:sym typeface="Meiryo"/>
              </a:rPr>
              <a:t>追加</a:t>
            </a:r>
            <a:endParaRPr b="1" sz="900">
              <a:solidFill>
                <a:schemeClr val="dk1"/>
              </a:solidFill>
              <a:latin typeface="Meiryo"/>
              <a:ea typeface="Meiryo"/>
              <a:cs typeface="Meiryo"/>
              <a:sym typeface="Meiryo"/>
            </a:endParaRPr>
          </a:p>
          <a:p>
            <a:pPr indent="0" lvl="0" marL="0" marR="0" rtl="0" algn="ctr">
              <a:spcBef>
                <a:spcPts val="0"/>
              </a:spcBef>
              <a:spcAft>
                <a:spcPts val="0"/>
              </a:spcAft>
              <a:buNone/>
            </a:pPr>
            <a:r>
              <a:rPr lang="ja-JP" sz="900">
                <a:solidFill>
                  <a:schemeClr val="dk1"/>
                </a:solidFill>
                <a:latin typeface="Meiryo"/>
                <a:ea typeface="Meiryo"/>
                <a:cs typeface="Meiryo"/>
                <a:sym typeface="Meiryo"/>
              </a:rPr>
              <a:t>タップ</a:t>
            </a:r>
            <a:endParaRPr sz="900">
              <a:solidFill>
                <a:schemeClr val="dk1"/>
              </a:solidFill>
              <a:latin typeface="Calibri"/>
              <a:ea typeface="Calibri"/>
              <a:cs typeface="Calibri"/>
              <a:sym typeface="Calibri"/>
            </a:endParaRPr>
          </a:p>
        </p:txBody>
      </p:sp>
      <p:sp>
        <p:nvSpPr>
          <p:cNvPr id="193" name="Google Shape;193;p4"/>
          <p:cNvSpPr/>
          <p:nvPr/>
        </p:nvSpPr>
        <p:spPr>
          <a:xfrm>
            <a:off x="4091976" y="8226747"/>
            <a:ext cx="512231" cy="137184"/>
          </a:xfrm>
          <a:prstGeom prst="roundRect">
            <a:avLst>
              <a:gd fmla="val 16667" name="adj"/>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4"/>
          <p:cNvSpPr txBox="1"/>
          <p:nvPr/>
        </p:nvSpPr>
        <p:spPr>
          <a:xfrm>
            <a:off x="4817680" y="8692609"/>
            <a:ext cx="682776" cy="490519"/>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ja-JP" sz="900">
                <a:solidFill>
                  <a:schemeClr val="dk1"/>
                </a:solidFill>
                <a:latin typeface="Meiryo"/>
                <a:ea typeface="Meiryo"/>
                <a:cs typeface="Meiryo"/>
                <a:sym typeface="Meiryo"/>
              </a:rPr>
              <a:t>追加</a:t>
            </a:r>
            <a:endParaRPr b="1" sz="900">
              <a:solidFill>
                <a:schemeClr val="dk1"/>
              </a:solidFill>
              <a:latin typeface="Meiryo"/>
              <a:ea typeface="Meiryo"/>
              <a:cs typeface="Meiryo"/>
              <a:sym typeface="Meiryo"/>
            </a:endParaRPr>
          </a:p>
          <a:p>
            <a:pPr indent="0" lvl="0" marL="0" marR="0" rtl="0" algn="ctr">
              <a:lnSpc>
                <a:spcPct val="150000"/>
              </a:lnSpc>
              <a:spcBef>
                <a:spcPts val="0"/>
              </a:spcBef>
              <a:spcAft>
                <a:spcPts val="0"/>
              </a:spcAft>
              <a:buNone/>
            </a:pPr>
            <a:r>
              <a:rPr lang="ja-JP" sz="900">
                <a:solidFill>
                  <a:schemeClr val="dk1"/>
                </a:solidFill>
                <a:latin typeface="Meiryo"/>
                <a:ea typeface="Meiryo"/>
                <a:cs typeface="Meiryo"/>
                <a:sym typeface="Meiryo"/>
              </a:rPr>
              <a:t>タップ</a:t>
            </a:r>
            <a:endParaRPr sz="900">
              <a:solidFill>
                <a:schemeClr val="dk1"/>
              </a:solidFill>
              <a:latin typeface="Calibri"/>
              <a:ea typeface="Calibri"/>
              <a:cs typeface="Calibri"/>
              <a:sym typeface="Calibri"/>
            </a:endParaRPr>
          </a:p>
        </p:txBody>
      </p:sp>
      <p:sp>
        <p:nvSpPr>
          <p:cNvPr id="195" name="Google Shape;195;p4"/>
          <p:cNvSpPr txBox="1"/>
          <p:nvPr/>
        </p:nvSpPr>
        <p:spPr>
          <a:xfrm>
            <a:off x="5371041" y="8799227"/>
            <a:ext cx="1361699"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900">
                <a:solidFill>
                  <a:schemeClr val="dk1"/>
                </a:solidFill>
                <a:latin typeface="Meiryo"/>
                <a:ea typeface="Meiryo"/>
                <a:cs typeface="Meiryo"/>
                <a:sym typeface="Meiryo"/>
              </a:rPr>
              <a:t>完了！</a:t>
            </a:r>
            <a:endParaRPr sz="900">
              <a:solidFill>
                <a:schemeClr val="dk1"/>
              </a:solidFill>
              <a:latin typeface="Calibri"/>
              <a:ea typeface="Calibri"/>
              <a:cs typeface="Calibri"/>
              <a:sym typeface="Calibri"/>
            </a:endParaRPr>
          </a:p>
        </p:txBody>
      </p:sp>
      <p:sp>
        <p:nvSpPr>
          <p:cNvPr id="196" name="Google Shape;196;p4"/>
          <p:cNvSpPr/>
          <p:nvPr/>
        </p:nvSpPr>
        <p:spPr>
          <a:xfrm>
            <a:off x="4856481" y="8552250"/>
            <a:ext cx="600762" cy="45719"/>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7" name="Google Shape;197;p4"/>
          <p:cNvPicPr preferRelativeResize="0"/>
          <p:nvPr/>
        </p:nvPicPr>
        <p:blipFill rotWithShape="1">
          <a:blip r:embed="rId16">
            <a:alphaModFix/>
          </a:blip>
          <a:srcRect b="0" l="4152" r="2784" t="5516"/>
          <a:stretch/>
        </p:blipFill>
        <p:spPr>
          <a:xfrm>
            <a:off x="4856482" y="7301149"/>
            <a:ext cx="621098" cy="1261107"/>
          </a:xfrm>
          <a:prstGeom prst="rect">
            <a:avLst/>
          </a:prstGeom>
          <a:noFill/>
          <a:ln>
            <a:noFill/>
          </a:ln>
        </p:spPr>
      </p:pic>
      <p:pic>
        <p:nvPicPr>
          <p:cNvPr id="198" name="Google Shape;198;p4"/>
          <p:cNvPicPr preferRelativeResize="0"/>
          <p:nvPr/>
        </p:nvPicPr>
        <p:blipFill rotWithShape="1">
          <a:blip r:embed="rId9">
            <a:alphaModFix/>
          </a:blip>
          <a:srcRect b="0" l="0" r="0" t="0"/>
          <a:stretch/>
        </p:blipFill>
        <p:spPr>
          <a:xfrm>
            <a:off x="4821697" y="7271580"/>
            <a:ext cx="682776" cy="1355714"/>
          </a:xfrm>
          <a:prstGeom prst="rect">
            <a:avLst/>
          </a:prstGeom>
          <a:noFill/>
          <a:ln>
            <a:noFill/>
          </a:ln>
        </p:spPr>
      </p:pic>
      <p:sp>
        <p:nvSpPr>
          <p:cNvPr id="199" name="Google Shape;199;p4"/>
          <p:cNvSpPr/>
          <p:nvPr/>
        </p:nvSpPr>
        <p:spPr>
          <a:xfrm>
            <a:off x="5268632" y="7913057"/>
            <a:ext cx="241960" cy="134445"/>
          </a:xfrm>
          <a:prstGeom prst="roundRect">
            <a:avLst>
              <a:gd fmla="val 16667" name="adj"/>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4"/>
          <p:cNvSpPr/>
          <p:nvPr/>
        </p:nvSpPr>
        <p:spPr>
          <a:xfrm>
            <a:off x="5682618" y="7279529"/>
            <a:ext cx="244184" cy="230238"/>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4"/>
          <p:cNvSpPr/>
          <p:nvPr/>
        </p:nvSpPr>
        <p:spPr>
          <a:xfrm>
            <a:off x="4745710" y="1904011"/>
            <a:ext cx="1350198" cy="1318233"/>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2" name="Google Shape;202;p4"/>
          <p:cNvPicPr preferRelativeResize="0"/>
          <p:nvPr/>
        </p:nvPicPr>
        <p:blipFill rotWithShape="1">
          <a:blip r:embed="rId17">
            <a:alphaModFix/>
          </a:blip>
          <a:srcRect b="0" l="0" r="0" t="0"/>
          <a:stretch/>
        </p:blipFill>
        <p:spPr>
          <a:xfrm>
            <a:off x="4856481" y="2001904"/>
            <a:ext cx="1118132" cy="1118132"/>
          </a:xfrm>
          <a:prstGeom prst="rect">
            <a:avLst/>
          </a:prstGeom>
          <a:noFill/>
          <a:ln cap="flat" cmpd="sng" w="9525">
            <a:solidFill>
              <a:srgbClr val="00B0F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2022-04-27T04:13:16Z</dcterms:created>
  <dc:creator>YAMAKI SAKI</dc:creator>
</cp:coreProperties>
</file>